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 id="2147483976" r:id="rId2"/>
    <p:sldMasterId id="2147483980" r:id="rId3"/>
  </p:sldMasterIdLst>
  <p:notesMasterIdLst>
    <p:notesMasterId r:id="rId10"/>
  </p:notesMasterIdLst>
  <p:handoutMasterIdLst>
    <p:handoutMasterId r:id="rId11"/>
  </p:handoutMasterIdLst>
  <p:sldIdLst>
    <p:sldId id="459" r:id="rId4"/>
    <p:sldId id="1083" r:id="rId5"/>
    <p:sldId id="1081" r:id="rId6"/>
    <p:sldId id="1082" r:id="rId7"/>
    <p:sldId id="1080" r:id="rId8"/>
    <p:sldId id="867" r:id="rId9"/>
  </p:sldIdLst>
  <p:sldSz cx="9906000" cy="6858000" type="A4"/>
  <p:notesSz cx="7099300" cy="10234613"/>
  <p:custDataLst>
    <p:tags r:id="rId12"/>
  </p:custDataLst>
  <p:defaultTextStyle>
    <a:defPPr>
      <a:defRPr lang="en-GB"/>
    </a:defPPr>
    <a:lvl1pPr algn="l" rtl="0" fontAlgn="base">
      <a:spcBef>
        <a:spcPct val="0"/>
      </a:spcBef>
      <a:spcAft>
        <a:spcPct val="0"/>
      </a:spcAft>
      <a:defRPr sz="1000" i="1" kern="1200">
        <a:solidFill>
          <a:schemeClr val="tx1"/>
        </a:solidFill>
        <a:latin typeface="Arial" charset="0"/>
        <a:ea typeface="+mn-ea"/>
        <a:cs typeface="Arial" charset="0"/>
      </a:defRPr>
    </a:lvl1pPr>
    <a:lvl2pPr marL="457200" algn="l" rtl="0" fontAlgn="base">
      <a:spcBef>
        <a:spcPct val="0"/>
      </a:spcBef>
      <a:spcAft>
        <a:spcPct val="0"/>
      </a:spcAft>
      <a:defRPr sz="1000" i="1" kern="1200">
        <a:solidFill>
          <a:schemeClr val="tx1"/>
        </a:solidFill>
        <a:latin typeface="Arial" charset="0"/>
        <a:ea typeface="+mn-ea"/>
        <a:cs typeface="Arial" charset="0"/>
      </a:defRPr>
    </a:lvl2pPr>
    <a:lvl3pPr marL="914400" algn="l" rtl="0" fontAlgn="base">
      <a:spcBef>
        <a:spcPct val="0"/>
      </a:spcBef>
      <a:spcAft>
        <a:spcPct val="0"/>
      </a:spcAft>
      <a:defRPr sz="1000" i="1" kern="1200">
        <a:solidFill>
          <a:schemeClr val="tx1"/>
        </a:solidFill>
        <a:latin typeface="Arial" charset="0"/>
        <a:ea typeface="+mn-ea"/>
        <a:cs typeface="Arial" charset="0"/>
      </a:defRPr>
    </a:lvl3pPr>
    <a:lvl4pPr marL="1371600" algn="l" rtl="0" fontAlgn="base">
      <a:spcBef>
        <a:spcPct val="0"/>
      </a:spcBef>
      <a:spcAft>
        <a:spcPct val="0"/>
      </a:spcAft>
      <a:defRPr sz="1000" i="1" kern="1200">
        <a:solidFill>
          <a:schemeClr val="tx1"/>
        </a:solidFill>
        <a:latin typeface="Arial" charset="0"/>
        <a:ea typeface="+mn-ea"/>
        <a:cs typeface="Arial" charset="0"/>
      </a:defRPr>
    </a:lvl4pPr>
    <a:lvl5pPr marL="1828800" algn="l" rtl="0" fontAlgn="base">
      <a:spcBef>
        <a:spcPct val="0"/>
      </a:spcBef>
      <a:spcAft>
        <a:spcPct val="0"/>
      </a:spcAft>
      <a:defRPr sz="1000" i="1" kern="1200">
        <a:solidFill>
          <a:schemeClr val="tx1"/>
        </a:solidFill>
        <a:latin typeface="Arial" charset="0"/>
        <a:ea typeface="+mn-ea"/>
        <a:cs typeface="Arial" charset="0"/>
      </a:defRPr>
    </a:lvl5pPr>
    <a:lvl6pPr marL="2286000" algn="l" defTabSz="914400" rtl="0" eaLnBrk="1" latinLnBrk="0" hangingPunct="1">
      <a:defRPr sz="1000" i="1" kern="1200">
        <a:solidFill>
          <a:schemeClr val="tx1"/>
        </a:solidFill>
        <a:latin typeface="Arial" charset="0"/>
        <a:ea typeface="+mn-ea"/>
        <a:cs typeface="Arial" charset="0"/>
      </a:defRPr>
    </a:lvl6pPr>
    <a:lvl7pPr marL="2743200" algn="l" defTabSz="914400" rtl="0" eaLnBrk="1" latinLnBrk="0" hangingPunct="1">
      <a:defRPr sz="1000" i="1" kern="1200">
        <a:solidFill>
          <a:schemeClr val="tx1"/>
        </a:solidFill>
        <a:latin typeface="Arial" charset="0"/>
        <a:ea typeface="+mn-ea"/>
        <a:cs typeface="Arial" charset="0"/>
      </a:defRPr>
    </a:lvl7pPr>
    <a:lvl8pPr marL="3200400" algn="l" defTabSz="914400" rtl="0" eaLnBrk="1" latinLnBrk="0" hangingPunct="1">
      <a:defRPr sz="1000" i="1" kern="1200">
        <a:solidFill>
          <a:schemeClr val="tx1"/>
        </a:solidFill>
        <a:latin typeface="Arial" charset="0"/>
        <a:ea typeface="+mn-ea"/>
        <a:cs typeface="Arial" charset="0"/>
      </a:defRPr>
    </a:lvl8pPr>
    <a:lvl9pPr marL="3657600" algn="l" defTabSz="914400" rtl="0" eaLnBrk="1" latinLnBrk="0" hangingPunct="1">
      <a:defRPr sz="1000" i="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A2873"/>
    <a:srgbClr val="009900"/>
    <a:srgbClr val="7FA7D3"/>
    <a:srgbClr val="145296"/>
    <a:srgbClr val="F4D561"/>
    <a:srgbClr val="EFC93B"/>
    <a:srgbClr val="F47324"/>
    <a:srgbClr val="5183B9"/>
    <a:srgbClr val="0076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99502" autoAdjust="0"/>
  </p:normalViewPr>
  <p:slideViewPr>
    <p:cSldViewPr snapToGrid="0">
      <p:cViewPr varScale="1">
        <p:scale>
          <a:sx n="93" d="100"/>
          <a:sy n="93" d="100"/>
        </p:scale>
        <p:origin x="-102" y="-354"/>
      </p:cViewPr>
      <p:guideLst>
        <p:guide orient="horz"/>
        <p:guide orient="horz" pos="109"/>
        <p:guide orient="horz" pos="3963"/>
        <p:guide orient="horz" pos="707"/>
        <p:guide orient="horz" pos="2145"/>
        <p:guide pos="111"/>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200" d="100"/>
        <a:sy n="200" d="100"/>
      </p:scale>
      <p:origin x="0" y="11358"/>
    </p:cViewPr>
  </p:sorterViewPr>
  <p:notesViewPr>
    <p:cSldViewPr snapToGrid="0">
      <p:cViewPr varScale="1">
        <p:scale>
          <a:sx n="51" d="100"/>
          <a:sy n="51" d="100"/>
        </p:scale>
        <p:origin x="-1980" y="-10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4" y="5"/>
            <a:ext cx="3075008" cy="510318"/>
          </a:xfrm>
          <a:prstGeom prst="rect">
            <a:avLst/>
          </a:prstGeom>
          <a:noFill/>
          <a:ln w="9525">
            <a:noFill/>
            <a:miter lim="800000"/>
            <a:headEnd/>
            <a:tailEnd/>
          </a:ln>
          <a:effectLst/>
        </p:spPr>
        <p:txBody>
          <a:bodyPr vert="horz" wrap="square" lIns="99857" tIns="49930" rIns="99857" bIns="49930" numCol="1" anchor="t" anchorCtr="0" compatLnSpc="1">
            <a:prstTxWarp prst="textNoShape">
              <a:avLst/>
            </a:prstTxWarp>
          </a:bodyPr>
          <a:lstStyle>
            <a:lvl1pPr defTabSz="997554">
              <a:defRPr sz="1300" i="0"/>
            </a:lvl1pPr>
          </a:lstStyle>
          <a:p>
            <a:pPr>
              <a:defRPr/>
            </a:pPr>
            <a:endParaRPr lang="it-IT"/>
          </a:p>
        </p:txBody>
      </p:sp>
      <p:sp>
        <p:nvSpPr>
          <p:cNvPr id="88067" name="Rectangle 3"/>
          <p:cNvSpPr>
            <a:spLocks noGrp="1" noChangeArrowheads="1"/>
          </p:cNvSpPr>
          <p:nvPr>
            <p:ph type="dt" sz="quarter" idx="1"/>
          </p:nvPr>
        </p:nvSpPr>
        <p:spPr bwMode="auto">
          <a:xfrm>
            <a:off x="4022602" y="5"/>
            <a:ext cx="3075008" cy="510318"/>
          </a:xfrm>
          <a:prstGeom prst="rect">
            <a:avLst/>
          </a:prstGeom>
          <a:noFill/>
          <a:ln w="9525">
            <a:noFill/>
            <a:miter lim="800000"/>
            <a:headEnd/>
            <a:tailEnd/>
          </a:ln>
          <a:effectLst/>
        </p:spPr>
        <p:txBody>
          <a:bodyPr vert="horz" wrap="square" lIns="99857" tIns="49930" rIns="99857" bIns="49930" numCol="1" anchor="t" anchorCtr="0" compatLnSpc="1">
            <a:prstTxWarp prst="textNoShape">
              <a:avLst/>
            </a:prstTxWarp>
          </a:bodyPr>
          <a:lstStyle>
            <a:lvl1pPr algn="r" defTabSz="997554">
              <a:defRPr sz="1300" i="0"/>
            </a:lvl1pPr>
          </a:lstStyle>
          <a:p>
            <a:pPr>
              <a:defRPr/>
            </a:pPr>
            <a:endParaRPr lang="it-IT"/>
          </a:p>
        </p:txBody>
      </p:sp>
      <p:sp>
        <p:nvSpPr>
          <p:cNvPr id="88068" name="Rectangle 4"/>
          <p:cNvSpPr>
            <a:spLocks noGrp="1" noChangeArrowheads="1"/>
          </p:cNvSpPr>
          <p:nvPr>
            <p:ph type="ftr" sz="quarter" idx="2"/>
          </p:nvPr>
        </p:nvSpPr>
        <p:spPr bwMode="auto">
          <a:xfrm>
            <a:off x="4" y="9720970"/>
            <a:ext cx="3075008" cy="511980"/>
          </a:xfrm>
          <a:prstGeom prst="rect">
            <a:avLst/>
          </a:prstGeom>
          <a:noFill/>
          <a:ln w="9525">
            <a:noFill/>
            <a:miter lim="800000"/>
            <a:headEnd/>
            <a:tailEnd/>
          </a:ln>
          <a:effectLst/>
        </p:spPr>
        <p:txBody>
          <a:bodyPr vert="horz" wrap="square" lIns="99857" tIns="49930" rIns="99857" bIns="49930" numCol="1" anchor="b" anchorCtr="0" compatLnSpc="1">
            <a:prstTxWarp prst="textNoShape">
              <a:avLst/>
            </a:prstTxWarp>
          </a:bodyPr>
          <a:lstStyle>
            <a:lvl1pPr defTabSz="997554">
              <a:defRPr sz="1300" i="0"/>
            </a:lvl1pPr>
          </a:lstStyle>
          <a:p>
            <a:pPr>
              <a:defRPr/>
            </a:pPr>
            <a:endParaRPr lang="it-IT"/>
          </a:p>
        </p:txBody>
      </p:sp>
      <p:sp>
        <p:nvSpPr>
          <p:cNvPr id="88069" name="Rectangle 5"/>
          <p:cNvSpPr>
            <a:spLocks noGrp="1" noChangeArrowheads="1"/>
          </p:cNvSpPr>
          <p:nvPr>
            <p:ph type="sldNum" sz="quarter" idx="3"/>
          </p:nvPr>
        </p:nvSpPr>
        <p:spPr bwMode="auto">
          <a:xfrm>
            <a:off x="4022602" y="9720970"/>
            <a:ext cx="3075008" cy="511980"/>
          </a:xfrm>
          <a:prstGeom prst="rect">
            <a:avLst/>
          </a:prstGeom>
          <a:noFill/>
          <a:ln w="9525">
            <a:noFill/>
            <a:miter lim="800000"/>
            <a:headEnd/>
            <a:tailEnd/>
          </a:ln>
          <a:effectLst/>
        </p:spPr>
        <p:txBody>
          <a:bodyPr vert="horz" wrap="square" lIns="99857" tIns="49930" rIns="99857" bIns="49930" numCol="1" anchor="b" anchorCtr="0" compatLnSpc="1">
            <a:prstTxWarp prst="textNoShape">
              <a:avLst/>
            </a:prstTxWarp>
          </a:bodyPr>
          <a:lstStyle>
            <a:lvl1pPr algn="r" defTabSz="997554">
              <a:defRPr sz="1300" i="0"/>
            </a:lvl1pPr>
          </a:lstStyle>
          <a:p>
            <a:pPr>
              <a:defRPr/>
            </a:pPr>
            <a:fld id="{A0B77411-FD75-49F9-8ADD-1626BA6C4A43}" type="slidenum">
              <a:rPr lang="it-IT"/>
              <a:pPr>
                <a:defRPr/>
              </a:pPr>
              <a:t>‹#›</a:t>
            </a:fld>
            <a:endParaRPr lang="it-IT"/>
          </a:p>
        </p:txBody>
      </p:sp>
    </p:spTree>
    <p:extLst>
      <p:ext uri="{BB962C8B-B14F-4D97-AF65-F5344CB8AC3E}">
        <p14:creationId xmlns:p14="http://schemas.microsoft.com/office/powerpoint/2010/main" val="3333534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4" y="5"/>
            <a:ext cx="3075008" cy="510318"/>
          </a:xfrm>
          <a:prstGeom prst="rect">
            <a:avLst/>
          </a:prstGeom>
          <a:noFill/>
          <a:ln w="9525">
            <a:noFill/>
            <a:miter lim="800000"/>
            <a:headEnd/>
            <a:tailEnd/>
          </a:ln>
          <a:effectLst/>
        </p:spPr>
        <p:txBody>
          <a:bodyPr vert="horz" wrap="square" lIns="99857" tIns="49930" rIns="99857" bIns="49930" numCol="1" anchor="t" anchorCtr="0" compatLnSpc="1">
            <a:prstTxWarp prst="textNoShape">
              <a:avLst/>
            </a:prstTxWarp>
          </a:bodyPr>
          <a:lstStyle>
            <a:lvl1pPr defTabSz="997554">
              <a:defRPr sz="1300" i="0"/>
            </a:lvl1pPr>
          </a:lstStyle>
          <a:p>
            <a:pPr>
              <a:defRPr/>
            </a:pPr>
            <a:endParaRPr lang="en-GB"/>
          </a:p>
        </p:txBody>
      </p:sp>
      <p:sp>
        <p:nvSpPr>
          <p:cNvPr id="5123" name="Rectangle 3"/>
          <p:cNvSpPr>
            <a:spLocks noGrp="1" noChangeArrowheads="1"/>
          </p:cNvSpPr>
          <p:nvPr>
            <p:ph type="dt" idx="1"/>
          </p:nvPr>
        </p:nvSpPr>
        <p:spPr bwMode="auto">
          <a:xfrm>
            <a:off x="4022602" y="5"/>
            <a:ext cx="3075008" cy="510318"/>
          </a:xfrm>
          <a:prstGeom prst="rect">
            <a:avLst/>
          </a:prstGeom>
          <a:noFill/>
          <a:ln w="9525">
            <a:noFill/>
            <a:miter lim="800000"/>
            <a:headEnd/>
            <a:tailEnd/>
          </a:ln>
          <a:effectLst/>
        </p:spPr>
        <p:txBody>
          <a:bodyPr vert="horz" wrap="square" lIns="99857" tIns="49930" rIns="99857" bIns="49930" numCol="1" anchor="t" anchorCtr="0" compatLnSpc="1">
            <a:prstTxWarp prst="textNoShape">
              <a:avLst/>
            </a:prstTxWarp>
          </a:bodyPr>
          <a:lstStyle>
            <a:lvl1pPr algn="r" defTabSz="997554">
              <a:defRPr sz="1300" i="0"/>
            </a:lvl1pPr>
          </a:lstStyle>
          <a:p>
            <a:pPr>
              <a:defRPr/>
            </a:pPr>
            <a:endParaRPr lang="en-GB"/>
          </a:p>
        </p:txBody>
      </p:sp>
      <p:sp>
        <p:nvSpPr>
          <p:cNvPr id="242692" name="Rectangle 4"/>
          <p:cNvSpPr>
            <a:spLocks noGrp="1" noRot="1" noChangeAspect="1" noChangeArrowheads="1" noTextEdit="1"/>
          </p:cNvSpPr>
          <p:nvPr>
            <p:ph type="sldImg" idx="2"/>
          </p:nvPr>
        </p:nvSpPr>
        <p:spPr bwMode="auto">
          <a:xfrm>
            <a:off x="784225" y="769938"/>
            <a:ext cx="5538788" cy="3833812"/>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11967" y="4860491"/>
            <a:ext cx="5675373" cy="4604495"/>
          </a:xfrm>
          <a:prstGeom prst="rect">
            <a:avLst/>
          </a:prstGeom>
          <a:noFill/>
          <a:ln w="9525">
            <a:noFill/>
            <a:miter lim="800000"/>
            <a:headEnd/>
            <a:tailEnd/>
          </a:ln>
          <a:effectLst/>
        </p:spPr>
        <p:txBody>
          <a:bodyPr vert="horz" wrap="square" lIns="99857" tIns="49930" rIns="99857" bIns="49930" numCol="1" anchor="t" anchorCtr="0" compatLnSpc="1">
            <a:prstTxWarp prst="textNoShape">
              <a:avLst/>
            </a:prstTxWarp>
          </a:bodyPr>
          <a:lstStyle/>
          <a:p>
            <a:pPr lvl="0"/>
            <a:r>
              <a:rPr lang="en-GB" noProof="0" smtClean="0"/>
              <a:t>Fare clic per modificare gli stili del testo dello schema</a:t>
            </a:r>
          </a:p>
          <a:p>
            <a:pPr lvl="1"/>
            <a:r>
              <a:rPr lang="en-GB" noProof="0" smtClean="0"/>
              <a:t>Secondo livello</a:t>
            </a:r>
          </a:p>
          <a:p>
            <a:pPr lvl="2"/>
            <a:r>
              <a:rPr lang="en-GB" noProof="0" smtClean="0"/>
              <a:t>Terzo livello</a:t>
            </a:r>
          </a:p>
          <a:p>
            <a:pPr lvl="3"/>
            <a:r>
              <a:rPr lang="en-GB" noProof="0" smtClean="0"/>
              <a:t>Quarto livello</a:t>
            </a:r>
          </a:p>
          <a:p>
            <a:pPr lvl="4"/>
            <a:r>
              <a:rPr lang="en-GB" noProof="0" smtClean="0"/>
              <a:t>Quinto livello</a:t>
            </a:r>
          </a:p>
        </p:txBody>
      </p:sp>
      <p:sp>
        <p:nvSpPr>
          <p:cNvPr id="5126" name="Rectangle 6"/>
          <p:cNvSpPr>
            <a:spLocks noGrp="1" noChangeArrowheads="1"/>
          </p:cNvSpPr>
          <p:nvPr>
            <p:ph type="ftr" sz="quarter" idx="4"/>
          </p:nvPr>
        </p:nvSpPr>
        <p:spPr bwMode="auto">
          <a:xfrm>
            <a:off x="4" y="9720970"/>
            <a:ext cx="3075008" cy="511980"/>
          </a:xfrm>
          <a:prstGeom prst="rect">
            <a:avLst/>
          </a:prstGeom>
          <a:noFill/>
          <a:ln w="9525">
            <a:noFill/>
            <a:miter lim="800000"/>
            <a:headEnd/>
            <a:tailEnd/>
          </a:ln>
          <a:effectLst/>
        </p:spPr>
        <p:txBody>
          <a:bodyPr vert="horz" wrap="square" lIns="99857" tIns="49930" rIns="99857" bIns="49930" numCol="1" anchor="b" anchorCtr="0" compatLnSpc="1">
            <a:prstTxWarp prst="textNoShape">
              <a:avLst/>
            </a:prstTxWarp>
          </a:bodyPr>
          <a:lstStyle>
            <a:lvl1pPr defTabSz="997554">
              <a:defRPr sz="1300" i="0"/>
            </a:lvl1pPr>
          </a:lstStyle>
          <a:p>
            <a:pPr>
              <a:defRPr/>
            </a:pPr>
            <a:endParaRPr lang="en-GB"/>
          </a:p>
        </p:txBody>
      </p:sp>
      <p:sp>
        <p:nvSpPr>
          <p:cNvPr id="5127" name="Rectangle 7"/>
          <p:cNvSpPr>
            <a:spLocks noGrp="1" noChangeArrowheads="1"/>
          </p:cNvSpPr>
          <p:nvPr>
            <p:ph type="sldNum" sz="quarter" idx="5"/>
          </p:nvPr>
        </p:nvSpPr>
        <p:spPr bwMode="auto">
          <a:xfrm>
            <a:off x="4022602" y="9720970"/>
            <a:ext cx="3075008" cy="511980"/>
          </a:xfrm>
          <a:prstGeom prst="rect">
            <a:avLst/>
          </a:prstGeom>
          <a:noFill/>
          <a:ln w="9525">
            <a:noFill/>
            <a:miter lim="800000"/>
            <a:headEnd/>
            <a:tailEnd/>
          </a:ln>
          <a:effectLst/>
        </p:spPr>
        <p:txBody>
          <a:bodyPr vert="horz" wrap="square" lIns="99857" tIns="49930" rIns="99857" bIns="49930" numCol="1" anchor="b" anchorCtr="0" compatLnSpc="1">
            <a:prstTxWarp prst="textNoShape">
              <a:avLst/>
            </a:prstTxWarp>
          </a:bodyPr>
          <a:lstStyle>
            <a:lvl1pPr algn="r" defTabSz="997554">
              <a:defRPr sz="1300" i="0"/>
            </a:lvl1pPr>
          </a:lstStyle>
          <a:p>
            <a:pPr>
              <a:defRPr/>
            </a:pPr>
            <a:fld id="{54780547-B3D2-425C-9876-E6085A417403}" type="slidenum">
              <a:rPr lang="en-GB"/>
              <a:pPr>
                <a:defRPr/>
              </a:pPr>
              <a:t>‹#›</a:t>
            </a:fld>
            <a:endParaRPr lang="en-GB"/>
          </a:p>
        </p:txBody>
      </p:sp>
    </p:spTree>
    <p:extLst>
      <p:ext uri="{BB962C8B-B14F-4D97-AF65-F5344CB8AC3E}">
        <p14:creationId xmlns:p14="http://schemas.microsoft.com/office/powerpoint/2010/main" val="26002999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5" name="Rectangle 7"/>
          <p:cNvSpPr>
            <a:spLocks noGrp="1" noChangeArrowheads="1"/>
          </p:cNvSpPr>
          <p:nvPr>
            <p:ph type="sldNum" sz="quarter" idx="5"/>
          </p:nvPr>
        </p:nvSpPr>
        <p:spPr>
          <a:noFill/>
        </p:spPr>
        <p:txBody>
          <a:bodyPr/>
          <a:lstStyle/>
          <a:p>
            <a:pPr defTabSz="994552"/>
            <a:fld id="{0B5E36D1-1E1F-47B5-8126-82305FC4F39D}" type="slidenum">
              <a:rPr lang="en-GB" smtClean="0"/>
              <a:pPr defTabSz="994552"/>
              <a:t>1</a:t>
            </a:fld>
            <a:endParaRPr lang="en-GB" smtClean="0"/>
          </a:p>
        </p:txBody>
      </p:sp>
      <p:sp>
        <p:nvSpPr>
          <p:cNvPr id="246786" name="Rectangle 2"/>
          <p:cNvSpPr>
            <a:spLocks noGrp="1" noRot="1" noChangeAspect="1" noChangeArrowheads="1" noTextEdit="1"/>
          </p:cNvSpPr>
          <p:nvPr>
            <p:ph type="sldImg"/>
          </p:nvPr>
        </p:nvSpPr>
        <p:spPr>
          <a:xfrm>
            <a:off x="776288" y="763588"/>
            <a:ext cx="5548312" cy="3840162"/>
          </a:xfrm>
          <a:ln/>
        </p:spPr>
      </p:sp>
      <p:sp>
        <p:nvSpPr>
          <p:cNvPr id="246787" name="Rectangle 3"/>
          <p:cNvSpPr>
            <a:spLocks noGrp="1" noChangeArrowheads="1"/>
          </p:cNvSpPr>
          <p:nvPr>
            <p:ph type="body" idx="1"/>
          </p:nvPr>
        </p:nvSpPr>
        <p:spPr>
          <a:xfrm>
            <a:off x="711967" y="4860489"/>
            <a:ext cx="5675373" cy="4609482"/>
          </a:xfrm>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24" eaLnBrk="0" hangingPunct="0">
              <a:defRPr sz="1100" i="1">
                <a:solidFill>
                  <a:schemeClr val="tx1"/>
                </a:solidFill>
                <a:latin typeface="Arial" charset="0"/>
                <a:cs typeface="Arial" charset="0"/>
              </a:defRPr>
            </a:lvl1pPr>
            <a:lvl2pPr marL="728266" indent="-280103" defTabSz="946124" eaLnBrk="0" hangingPunct="0">
              <a:defRPr sz="1100" i="1">
                <a:solidFill>
                  <a:schemeClr val="tx1"/>
                </a:solidFill>
                <a:latin typeface="Arial" charset="0"/>
                <a:cs typeface="Arial" charset="0"/>
              </a:defRPr>
            </a:lvl2pPr>
            <a:lvl3pPr marL="1120410" indent="-224082" defTabSz="946124" eaLnBrk="0" hangingPunct="0">
              <a:defRPr sz="1100" i="1">
                <a:solidFill>
                  <a:schemeClr val="tx1"/>
                </a:solidFill>
                <a:latin typeface="Arial" charset="0"/>
                <a:cs typeface="Arial" charset="0"/>
              </a:defRPr>
            </a:lvl3pPr>
            <a:lvl4pPr marL="1568574" indent="-224082" defTabSz="946124" eaLnBrk="0" hangingPunct="0">
              <a:defRPr sz="1100" i="1">
                <a:solidFill>
                  <a:schemeClr val="tx1"/>
                </a:solidFill>
                <a:latin typeface="Arial" charset="0"/>
                <a:cs typeface="Arial" charset="0"/>
              </a:defRPr>
            </a:lvl4pPr>
            <a:lvl5pPr marL="2016738" indent="-224082" defTabSz="946124" eaLnBrk="0" hangingPunct="0">
              <a:defRPr sz="1100" i="1">
                <a:solidFill>
                  <a:schemeClr val="tx1"/>
                </a:solidFill>
                <a:latin typeface="Arial" charset="0"/>
                <a:cs typeface="Arial" charset="0"/>
              </a:defRPr>
            </a:lvl5pPr>
            <a:lvl6pPr marL="2464902" indent="-224082" defTabSz="946124" eaLnBrk="0" fontAlgn="base" hangingPunct="0">
              <a:spcBef>
                <a:spcPct val="0"/>
              </a:spcBef>
              <a:spcAft>
                <a:spcPct val="0"/>
              </a:spcAft>
              <a:defRPr sz="1100" i="1">
                <a:solidFill>
                  <a:schemeClr val="tx1"/>
                </a:solidFill>
                <a:latin typeface="Arial" charset="0"/>
                <a:cs typeface="Arial" charset="0"/>
              </a:defRPr>
            </a:lvl6pPr>
            <a:lvl7pPr marL="2913066" indent="-224082" defTabSz="946124" eaLnBrk="0" fontAlgn="base" hangingPunct="0">
              <a:spcBef>
                <a:spcPct val="0"/>
              </a:spcBef>
              <a:spcAft>
                <a:spcPct val="0"/>
              </a:spcAft>
              <a:defRPr sz="1100" i="1">
                <a:solidFill>
                  <a:schemeClr val="tx1"/>
                </a:solidFill>
                <a:latin typeface="Arial" charset="0"/>
                <a:cs typeface="Arial" charset="0"/>
              </a:defRPr>
            </a:lvl7pPr>
            <a:lvl8pPr marL="3361230" indent="-224082" defTabSz="946124" eaLnBrk="0" fontAlgn="base" hangingPunct="0">
              <a:spcBef>
                <a:spcPct val="0"/>
              </a:spcBef>
              <a:spcAft>
                <a:spcPct val="0"/>
              </a:spcAft>
              <a:defRPr sz="1100" i="1">
                <a:solidFill>
                  <a:schemeClr val="tx1"/>
                </a:solidFill>
                <a:latin typeface="Arial" charset="0"/>
                <a:cs typeface="Arial" charset="0"/>
              </a:defRPr>
            </a:lvl8pPr>
            <a:lvl9pPr marL="3809394" indent="-224082" defTabSz="946124" eaLnBrk="0" fontAlgn="base" hangingPunct="0">
              <a:spcBef>
                <a:spcPct val="0"/>
              </a:spcBef>
              <a:spcAft>
                <a:spcPct val="0"/>
              </a:spcAft>
              <a:defRPr sz="1100" i="1">
                <a:solidFill>
                  <a:schemeClr val="tx1"/>
                </a:solidFill>
                <a:latin typeface="Arial" charset="0"/>
                <a:cs typeface="Arial" charset="0"/>
              </a:defRPr>
            </a:lvl9pPr>
          </a:lstStyle>
          <a:p>
            <a:pPr eaLnBrk="1" hangingPunct="1"/>
            <a:fld id="{7EDAE6C2-D95E-4C43-BEB5-6DA464727D1F}" type="slidenum">
              <a:rPr lang="en-GB" sz="1200" i="0">
                <a:solidFill>
                  <a:srgbClr val="000000"/>
                </a:solidFill>
              </a:rPr>
              <a:pPr eaLnBrk="1" hangingPunct="1"/>
              <a:t>3</a:t>
            </a:fld>
            <a:endParaRPr lang="en-GB" sz="1200" i="0">
              <a:solidFill>
                <a:srgbClr val="000000"/>
              </a:solidFill>
            </a:endParaRPr>
          </a:p>
        </p:txBody>
      </p:sp>
      <p:sp>
        <p:nvSpPr>
          <p:cNvPr id="54275" name="Rectangle 7"/>
          <p:cNvSpPr txBox="1">
            <a:spLocks noGrp="1" noChangeArrowheads="1"/>
          </p:cNvSpPr>
          <p:nvPr/>
        </p:nvSpPr>
        <p:spPr bwMode="auto">
          <a:xfrm>
            <a:off x="4027254" y="9721868"/>
            <a:ext cx="3072050" cy="512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78" tIns="46888" rIns="93778" bIns="46888" anchor="b"/>
          <a:lstStyle>
            <a:lvl1pPr defTabSz="944563" eaLnBrk="0" hangingPunct="0">
              <a:defRPr sz="1200" i="1">
                <a:solidFill>
                  <a:schemeClr val="tx1"/>
                </a:solidFill>
                <a:latin typeface="Arial" charset="0"/>
                <a:cs typeface="Arial" charset="0"/>
              </a:defRPr>
            </a:lvl1pPr>
            <a:lvl2pPr marL="742950" indent="-285750" defTabSz="944563" eaLnBrk="0" hangingPunct="0">
              <a:defRPr sz="1200" i="1">
                <a:solidFill>
                  <a:schemeClr val="tx1"/>
                </a:solidFill>
                <a:latin typeface="Arial" charset="0"/>
                <a:cs typeface="Arial" charset="0"/>
              </a:defRPr>
            </a:lvl2pPr>
            <a:lvl3pPr marL="1143000" indent="-228600" defTabSz="944563" eaLnBrk="0" hangingPunct="0">
              <a:defRPr sz="1200" i="1">
                <a:solidFill>
                  <a:schemeClr val="tx1"/>
                </a:solidFill>
                <a:latin typeface="Arial" charset="0"/>
                <a:cs typeface="Arial" charset="0"/>
              </a:defRPr>
            </a:lvl3pPr>
            <a:lvl4pPr marL="1600200" indent="-228600" defTabSz="944563" eaLnBrk="0" hangingPunct="0">
              <a:defRPr sz="1200" i="1">
                <a:solidFill>
                  <a:schemeClr val="tx1"/>
                </a:solidFill>
                <a:latin typeface="Arial" charset="0"/>
                <a:cs typeface="Arial" charset="0"/>
              </a:defRPr>
            </a:lvl4pPr>
            <a:lvl5pPr marL="2057400" indent="-228600" defTabSz="944563" eaLnBrk="0" hangingPunct="0">
              <a:defRPr sz="1200" i="1">
                <a:solidFill>
                  <a:schemeClr val="tx1"/>
                </a:solidFill>
                <a:latin typeface="Arial" charset="0"/>
                <a:cs typeface="Arial" charset="0"/>
              </a:defRPr>
            </a:lvl5pPr>
            <a:lvl6pPr marL="2514600" indent="-228600" defTabSz="944563" eaLnBrk="0" fontAlgn="base" hangingPunct="0">
              <a:spcBef>
                <a:spcPct val="0"/>
              </a:spcBef>
              <a:spcAft>
                <a:spcPct val="0"/>
              </a:spcAft>
              <a:defRPr sz="1200" i="1">
                <a:solidFill>
                  <a:schemeClr val="tx1"/>
                </a:solidFill>
                <a:latin typeface="Arial" charset="0"/>
                <a:cs typeface="Arial" charset="0"/>
              </a:defRPr>
            </a:lvl6pPr>
            <a:lvl7pPr marL="2971800" indent="-228600" defTabSz="944563" eaLnBrk="0" fontAlgn="base" hangingPunct="0">
              <a:spcBef>
                <a:spcPct val="0"/>
              </a:spcBef>
              <a:spcAft>
                <a:spcPct val="0"/>
              </a:spcAft>
              <a:defRPr sz="1200" i="1">
                <a:solidFill>
                  <a:schemeClr val="tx1"/>
                </a:solidFill>
                <a:latin typeface="Arial" charset="0"/>
                <a:cs typeface="Arial" charset="0"/>
              </a:defRPr>
            </a:lvl7pPr>
            <a:lvl8pPr marL="3429000" indent="-228600" defTabSz="944563" eaLnBrk="0" fontAlgn="base" hangingPunct="0">
              <a:spcBef>
                <a:spcPct val="0"/>
              </a:spcBef>
              <a:spcAft>
                <a:spcPct val="0"/>
              </a:spcAft>
              <a:defRPr sz="1200" i="1">
                <a:solidFill>
                  <a:schemeClr val="tx1"/>
                </a:solidFill>
                <a:latin typeface="Arial" charset="0"/>
                <a:cs typeface="Arial" charset="0"/>
              </a:defRPr>
            </a:lvl8pPr>
            <a:lvl9pPr marL="3886200" indent="-228600" defTabSz="944563" eaLnBrk="0" fontAlgn="base" hangingPunct="0">
              <a:spcBef>
                <a:spcPct val="0"/>
              </a:spcBef>
              <a:spcAft>
                <a:spcPct val="0"/>
              </a:spcAft>
              <a:defRPr sz="1200" i="1">
                <a:solidFill>
                  <a:schemeClr val="tx1"/>
                </a:solidFill>
                <a:latin typeface="Arial" charset="0"/>
                <a:cs typeface="Arial" charset="0"/>
              </a:defRPr>
            </a:lvl9pPr>
          </a:lstStyle>
          <a:p>
            <a:pPr algn="r" eaLnBrk="1" fontAlgn="base" hangingPunct="1">
              <a:spcBef>
                <a:spcPct val="50000"/>
              </a:spcBef>
              <a:spcAft>
                <a:spcPct val="0"/>
              </a:spcAft>
            </a:pPr>
            <a:fld id="{5B30C863-6CD2-4B6A-81BF-1B58299D6EF3}" type="slidenum">
              <a:rPr lang="it-IT" i="0">
                <a:solidFill>
                  <a:srgbClr val="000000"/>
                </a:solidFill>
              </a:rPr>
              <a:pPr algn="r" eaLnBrk="1" fontAlgn="base" hangingPunct="1">
                <a:spcBef>
                  <a:spcPct val="50000"/>
                </a:spcBef>
                <a:spcAft>
                  <a:spcPct val="0"/>
                </a:spcAft>
              </a:pPr>
              <a:t>3</a:t>
            </a:fld>
            <a:endParaRPr lang="it-IT" i="0">
              <a:solidFill>
                <a:srgbClr val="000000"/>
              </a:solidFill>
            </a:endParaRPr>
          </a:p>
        </p:txBody>
      </p:sp>
      <p:sp>
        <p:nvSpPr>
          <p:cNvPr id="54276" name="Rectangle 7"/>
          <p:cNvSpPr txBox="1">
            <a:spLocks noGrp="1" noChangeArrowheads="1"/>
          </p:cNvSpPr>
          <p:nvPr/>
        </p:nvSpPr>
        <p:spPr bwMode="auto">
          <a:xfrm>
            <a:off x="4025712" y="9725255"/>
            <a:ext cx="3073590" cy="50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2" tIns="46865" rIns="93732" bIns="46865" anchor="b"/>
          <a:lstStyle>
            <a:lvl1pPr defTabSz="944563" eaLnBrk="0" hangingPunct="0">
              <a:defRPr sz="1200" i="1">
                <a:solidFill>
                  <a:schemeClr val="tx1"/>
                </a:solidFill>
                <a:latin typeface="Arial" charset="0"/>
                <a:cs typeface="Arial" charset="0"/>
              </a:defRPr>
            </a:lvl1pPr>
            <a:lvl2pPr marL="742950" indent="-285750" defTabSz="944563" eaLnBrk="0" hangingPunct="0">
              <a:defRPr sz="1200" i="1">
                <a:solidFill>
                  <a:schemeClr val="tx1"/>
                </a:solidFill>
                <a:latin typeface="Arial" charset="0"/>
                <a:cs typeface="Arial" charset="0"/>
              </a:defRPr>
            </a:lvl2pPr>
            <a:lvl3pPr marL="1143000" indent="-228600" defTabSz="944563" eaLnBrk="0" hangingPunct="0">
              <a:defRPr sz="1200" i="1">
                <a:solidFill>
                  <a:schemeClr val="tx1"/>
                </a:solidFill>
                <a:latin typeface="Arial" charset="0"/>
                <a:cs typeface="Arial" charset="0"/>
              </a:defRPr>
            </a:lvl3pPr>
            <a:lvl4pPr marL="1600200" indent="-228600" defTabSz="944563" eaLnBrk="0" hangingPunct="0">
              <a:defRPr sz="1200" i="1">
                <a:solidFill>
                  <a:schemeClr val="tx1"/>
                </a:solidFill>
                <a:latin typeface="Arial" charset="0"/>
                <a:cs typeface="Arial" charset="0"/>
              </a:defRPr>
            </a:lvl4pPr>
            <a:lvl5pPr marL="2057400" indent="-228600" defTabSz="944563" eaLnBrk="0" hangingPunct="0">
              <a:defRPr sz="1200" i="1">
                <a:solidFill>
                  <a:schemeClr val="tx1"/>
                </a:solidFill>
                <a:latin typeface="Arial" charset="0"/>
                <a:cs typeface="Arial" charset="0"/>
              </a:defRPr>
            </a:lvl5pPr>
            <a:lvl6pPr marL="2514600" indent="-228600" defTabSz="944563" eaLnBrk="0" fontAlgn="base" hangingPunct="0">
              <a:spcBef>
                <a:spcPct val="0"/>
              </a:spcBef>
              <a:spcAft>
                <a:spcPct val="0"/>
              </a:spcAft>
              <a:defRPr sz="1200" i="1">
                <a:solidFill>
                  <a:schemeClr val="tx1"/>
                </a:solidFill>
                <a:latin typeface="Arial" charset="0"/>
                <a:cs typeface="Arial" charset="0"/>
              </a:defRPr>
            </a:lvl6pPr>
            <a:lvl7pPr marL="2971800" indent="-228600" defTabSz="944563" eaLnBrk="0" fontAlgn="base" hangingPunct="0">
              <a:spcBef>
                <a:spcPct val="0"/>
              </a:spcBef>
              <a:spcAft>
                <a:spcPct val="0"/>
              </a:spcAft>
              <a:defRPr sz="1200" i="1">
                <a:solidFill>
                  <a:schemeClr val="tx1"/>
                </a:solidFill>
                <a:latin typeface="Arial" charset="0"/>
                <a:cs typeface="Arial" charset="0"/>
              </a:defRPr>
            </a:lvl7pPr>
            <a:lvl8pPr marL="3429000" indent="-228600" defTabSz="944563" eaLnBrk="0" fontAlgn="base" hangingPunct="0">
              <a:spcBef>
                <a:spcPct val="0"/>
              </a:spcBef>
              <a:spcAft>
                <a:spcPct val="0"/>
              </a:spcAft>
              <a:defRPr sz="1200" i="1">
                <a:solidFill>
                  <a:schemeClr val="tx1"/>
                </a:solidFill>
                <a:latin typeface="Arial" charset="0"/>
                <a:cs typeface="Arial" charset="0"/>
              </a:defRPr>
            </a:lvl8pPr>
            <a:lvl9pPr marL="3886200" indent="-228600" defTabSz="944563" eaLnBrk="0" fontAlgn="base" hangingPunct="0">
              <a:spcBef>
                <a:spcPct val="0"/>
              </a:spcBef>
              <a:spcAft>
                <a:spcPct val="0"/>
              </a:spcAft>
              <a:defRPr sz="1200" i="1">
                <a:solidFill>
                  <a:schemeClr val="tx1"/>
                </a:solidFill>
                <a:latin typeface="Arial" charset="0"/>
                <a:cs typeface="Arial" charset="0"/>
              </a:defRPr>
            </a:lvl9pPr>
          </a:lstStyle>
          <a:p>
            <a:pPr algn="r" eaLnBrk="1" fontAlgn="base" hangingPunct="1">
              <a:spcBef>
                <a:spcPct val="50000"/>
              </a:spcBef>
              <a:spcAft>
                <a:spcPct val="0"/>
              </a:spcAft>
            </a:pPr>
            <a:fld id="{FA1B8910-DDC9-471E-A96A-0AE3CBF303A7}" type="slidenum">
              <a:rPr lang="it-IT">
                <a:solidFill>
                  <a:srgbClr val="000000"/>
                </a:solidFill>
              </a:rPr>
              <a:pPr algn="r" eaLnBrk="1" fontAlgn="base" hangingPunct="1">
                <a:spcBef>
                  <a:spcPct val="50000"/>
                </a:spcBef>
                <a:spcAft>
                  <a:spcPct val="0"/>
                </a:spcAft>
              </a:pPr>
              <a:t>3</a:t>
            </a:fld>
            <a:endParaRPr lang="it-IT">
              <a:solidFill>
                <a:srgbClr val="000000"/>
              </a:solidFill>
            </a:endParaRPr>
          </a:p>
        </p:txBody>
      </p:sp>
      <p:sp>
        <p:nvSpPr>
          <p:cNvPr id="54277" name="Rectangle 2"/>
          <p:cNvSpPr>
            <a:spLocks noGrp="1" noRot="1" noChangeAspect="1" noChangeArrowheads="1" noTextEdit="1"/>
          </p:cNvSpPr>
          <p:nvPr>
            <p:ph type="sldImg"/>
          </p:nvPr>
        </p:nvSpPr>
        <p:spPr>
          <a:xfrm>
            <a:off x="793750" y="765175"/>
            <a:ext cx="5537200" cy="3835400"/>
          </a:xfrm>
          <a:ln/>
        </p:spPr>
      </p:sp>
      <p:sp>
        <p:nvSpPr>
          <p:cNvPr id="54278" name="Rectangle 3"/>
          <p:cNvSpPr>
            <a:spLocks noGrp="1" noChangeArrowheads="1"/>
          </p:cNvSpPr>
          <p:nvPr>
            <p:ph type="body" idx="1"/>
          </p:nvPr>
        </p:nvSpPr>
        <p:spPr>
          <a:xfrm>
            <a:off x="708699" y="4865167"/>
            <a:ext cx="5681905" cy="46028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732" tIns="46865" rIns="93732" bIns="46865"/>
          <a:lstStyle/>
          <a:p>
            <a:endParaRPr lang="it-IT"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5" name="Rectangle 7"/>
          <p:cNvSpPr>
            <a:spLocks noGrp="1" noChangeArrowheads="1"/>
          </p:cNvSpPr>
          <p:nvPr>
            <p:ph type="sldNum" sz="quarter" idx="5"/>
          </p:nvPr>
        </p:nvSpPr>
        <p:spPr>
          <a:noFill/>
        </p:spPr>
        <p:txBody>
          <a:bodyPr/>
          <a:lstStyle/>
          <a:p>
            <a:pPr defTabSz="996235"/>
            <a:fld id="{153F3705-4BBF-4B62-BDB6-14AF3A1181E0}" type="slidenum">
              <a:rPr lang="it-IT" smtClean="0"/>
              <a:pPr defTabSz="996235"/>
              <a:t>6</a:t>
            </a:fld>
            <a:endParaRPr lang="it-IT" smtClean="0"/>
          </a:p>
        </p:txBody>
      </p:sp>
      <p:sp>
        <p:nvSpPr>
          <p:cNvPr id="267266" name="Rectangle 2"/>
          <p:cNvSpPr>
            <a:spLocks noGrp="1" noRot="1" noChangeAspect="1" noChangeArrowheads="1" noTextEdit="1"/>
          </p:cNvSpPr>
          <p:nvPr>
            <p:ph type="sldImg"/>
          </p:nvPr>
        </p:nvSpPr>
        <p:spPr>
          <a:xfrm>
            <a:off x="777875" y="769938"/>
            <a:ext cx="5541963" cy="3836987"/>
          </a:xfrm>
          <a:ln/>
        </p:spPr>
      </p:sp>
      <p:sp>
        <p:nvSpPr>
          <p:cNvPr id="267267" name="Rectangle 3"/>
          <p:cNvSpPr>
            <a:spLocks noGrp="1" noChangeArrowheads="1"/>
          </p:cNvSpPr>
          <p:nvPr>
            <p:ph type="body" idx="1"/>
          </p:nvPr>
        </p:nvSpPr>
        <p:spPr>
          <a:xfrm>
            <a:off x="705186" y="4860490"/>
            <a:ext cx="5688933" cy="4607819"/>
          </a:xfrm>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3"/>
          <p:cNvSpPr>
            <a:spLocks noChangeShapeType="1"/>
          </p:cNvSpPr>
          <p:nvPr/>
        </p:nvSpPr>
        <p:spPr bwMode="auto">
          <a:xfrm>
            <a:off x="591171" y="6316663"/>
            <a:ext cx="9138617" cy="0"/>
          </a:xfrm>
          <a:prstGeom prst="line">
            <a:avLst/>
          </a:prstGeom>
          <a:noFill/>
          <a:ln w="38100">
            <a:solidFill>
              <a:srgbClr val="EE6500"/>
            </a:solidFill>
            <a:round/>
            <a:headEnd/>
            <a:tailEnd/>
          </a:ln>
          <a:effectLst/>
        </p:spPr>
        <p:txBody>
          <a:bodyPr wrap="square">
            <a:spAutoFit/>
          </a:bodyPr>
          <a:lstStyle/>
          <a:p>
            <a:pPr algn="ctr">
              <a:defRPr/>
            </a:pPr>
            <a:endParaRPr lang="it-IT" sz="1400" b="1" i="0">
              <a:solidFill>
                <a:srgbClr val="FFFFFF"/>
              </a:solidFill>
            </a:endParaRPr>
          </a:p>
        </p:txBody>
      </p:sp>
      <p:pic>
        <p:nvPicPr>
          <p:cNvPr id="6" name="Picture 8"/>
          <p:cNvPicPr>
            <a:picLocks noChangeAspect="1" noChangeArrowheads="1"/>
          </p:cNvPicPr>
          <p:nvPr/>
        </p:nvPicPr>
        <p:blipFill>
          <a:blip r:embed="rId2" cstate="print"/>
          <a:srcRect/>
          <a:stretch>
            <a:fillRect/>
          </a:stretch>
        </p:blipFill>
        <p:spPr bwMode="auto">
          <a:xfrm>
            <a:off x="591171" y="610958"/>
            <a:ext cx="3187384" cy="365651"/>
          </a:xfrm>
          <a:prstGeom prst="rect">
            <a:avLst/>
          </a:prstGeom>
          <a:noFill/>
          <a:ln w="9525">
            <a:noFill/>
            <a:miter lim="800000"/>
            <a:headEnd/>
            <a:tailEnd/>
          </a:ln>
        </p:spPr>
      </p:pic>
      <p:sp>
        <p:nvSpPr>
          <p:cNvPr id="128004" name="Rectangle 4"/>
          <p:cNvSpPr>
            <a:spLocks noGrp="1" noChangeArrowheads="1"/>
          </p:cNvSpPr>
          <p:nvPr>
            <p:ph type="ctrTitle"/>
          </p:nvPr>
        </p:nvSpPr>
        <p:spPr>
          <a:xfrm>
            <a:off x="1171575" y="2292350"/>
            <a:ext cx="7737475" cy="863600"/>
          </a:xfrm>
        </p:spPr>
        <p:txBody>
          <a:bodyPr/>
          <a:lstStyle>
            <a:lvl1pPr>
              <a:lnSpc>
                <a:spcPts val="3400"/>
              </a:lnSpc>
              <a:defRPr sz="3200"/>
            </a:lvl1pPr>
          </a:lstStyle>
          <a:p>
            <a:r>
              <a:rPr lang="it-IT"/>
              <a:t>Click to edit Master title style Click to edit Master title style</a:t>
            </a:r>
          </a:p>
        </p:txBody>
      </p:sp>
      <p:sp>
        <p:nvSpPr>
          <p:cNvPr id="128005" name="Rectangle 5"/>
          <p:cNvSpPr>
            <a:spLocks noGrp="1" noChangeArrowheads="1"/>
          </p:cNvSpPr>
          <p:nvPr>
            <p:ph type="subTitle" idx="1"/>
          </p:nvPr>
        </p:nvSpPr>
        <p:spPr bwMode="auto">
          <a:xfrm>
            <a:off x="1171575" y="3505200"/>
            <a:ext cx="7737475" cy="549275"/>
          </a:xfrm>
          <a:prstGeom prst="rect">
            <a:avLst/>
          </a:prstGeom>
          <a:noFill/>
          <a:ln>
            <a:miter lim="800000"/>
            <a:headEnd/>
            <a:tailEnd/>
          </a:ln>
        </p:spPr>
        <p:txBody>
          <a:bodyPr vert="horz" wrap="square" lIns="0" tIns="0" rIns="0" bIns="0" numCol="1" anchor="t" anchorCtr="0" compatLnSpc="1">
            <a:prstTxWarp prst="textNoShape">
              <a:avLst/>
            </a:prstTxWarp>
          </a:bodyPr>
          <a:lstStyle>
            <a:lvl1pPr>
              <a:defRPr sz="1800">
                <a:solidFill>
                  <a:srgbClr val="000000"/>
                </a:solidFill>
              </a:defRPr>
            </a:lvl1pPr>
          </a:lstStyle>
          <a:p>
            <a:r>
              <a:rPr lang="it-IT"/>
              <a:t>Click to edit Master subtitle style Click to edit Master subtitle style</a:t>
            </a:r>
          </a:p>
          <a:p>
            <a:r>
              <a:rPr lang="it-IT"/>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a:xfrm>
            <a:off x="495300" y="1600200"/>
            <a:ext cx="8915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40600" y="179388"/>
            <a:ext cx="2389188" cy="594677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171450" y="179388"/>
            <a:ext cx="7016750" cy="59467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1450" y="179388"/>
            <a:ext cx="9558338" cy="279400"/>
          </a:xfrm>
        </p:spPr>
        <p:txBody>
          <a:bodyPr/>
          <a:lstStyle/>
          <a:p>
            <a:r>
              <a:rPr lang="en-US" smtClean="0"/>
              <a:t>Click to edit Master title style</a:t>
            </a:r>
            <a:endParaRPr lang="it-IT"/>
          </a:p>
        </p:txBody>
      </p:sp>
      <p:sp>
        <p:nvSpPr>
          <p:cNvPr id="3" name="Content Placeholder 2"/>
          <p:cNvSpPr>
            <a:spLocks noGrp="1"/>
          </p:cNvSpPr>
          <p:nvPr>
            <p:ph sz="half" idx="1"/>
          </p:nvPr>
        </p:nvSpPr>
        <p:spPr>
          <a:xfrm>
            <a:off x="495300" y="1600200"/>
            <a:ext cx="43815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quarter" idx="2"/>
          </p:nvPr>
        </p:nvSpPr>
        <p:spPr>
          <a:xfrm>
            <a:off x="5029200" y="1600200"/>
            <a:ext cx="43815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Content Placeholder 4"/>
          <p:cNvSpPr>
            <a:spLocks noGrp="1"/>
          </p:cNvSpPr>
          <p:nvPr>
            <p:ph sz="quarter" idx="3"/>
          </p:nvPr>
        </p:nvSpPr>
        <p:spPr>
          <a:xfrm>
            <a:off x="5029200" y="3938588"/>
            <a:ext cx="43815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9"/>
          <p:cNvSpPr>
            <a:spLocks noChangeShapeType="1"/>
          </p:cNvSpPr>
          <p:nvPr/>
        </p:nvSpPr>
        <p:spPr bwMode="auto">
          <a:xfrm>
            <a:off x="614363" y="6265863"/>
            <a:ext cx="8677275" cy="0"/>
          </a:xfrm>
          <a:prstGeom prst="line">
            <a:avLst/>
          </a:prstGeom>
          <a:noFill/>
          <a:ln w="38100">
            <a:solidFill>
              <a:srgbClr val="F36F21"/>
            </a:solidFill>
            <a:round/>
            <a:headEnd/>
            <a:tailEnd/>
          </a:ln>
          <a:extLst>
            <a:ext uri="{909E8E84-426E-40DD-AFC4-6F175D3DCCD1}">
              <a14:hiddenFill xmlns:a14="http://schemas.microsoft.com/office/drawing/2010/main">
                <a:noFill/>
              </a14:hiddenFill>
            </a:ext>
          </a:extLst>
        </p:spPr>
        <p:txBody>
          <a:bodyPr>
            <a:spAutoFit/>
          </a:bodyPr>
          <a:lstStyle/>
          <a:p>
            <a:endParaRPr lang="en-US" sz="1800" i="0" u="sng">
              <a:solidFill>
                <a:srgbClr val="000000"/>
              </a:solidFill>
              <a:latin typeface="Arial" pitchFamily="34" charset="0"/>
              <a:cs typeface="Arial" pitchFamily="34" charset="0"/>
            </a:endParaRPr>
          </a:p>
        </p:txBody>
      </p:sp>
      <p:pic>
        <p:nvPicPr>
          <p:cNvPr id="5"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00" y="357188"/>
            <a:ext cx="43338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14363" y="2574925"/>
            <a:ext cx="5168128" cy="579438"/>
          </a:xfrm>
          <a:ln/>
        </p:spPr>
        <p:txBody>
          <a:bodyPr lIns="91440" tIns="45720" rIns="91440" bIns="45720" anchor="ctr"/>
          <a:lstStyle>
            <a:lvl1pPr>
              <a:lnSpc>
                <a:spcPct val="100000"/>
              </a:lnSpc>
              <a:defRPr sz="3200" baseline="0"/>
            </a:lvl1pPr>
          </a:lstStyle>
          <a:p>
            <a:r>
              <a:rPr lang="en-US" noProof="0" smtClean="0"/>
              <a:t>Click to edit Master title style</a:t>
            </a:r>
            <a:endParaRPr lang="en-GB" noProof="0" dirty="0"/>
          </a:p>
        </p:txBody>
      </p:sp>
      <p:sp>
        <p:nvSpPr>
          <p:cNvPr id="4099" name="Rectangle 3"/>
          <p:cNvSpPr>
            <a:spLocks noGrp="1" noChangeArrowheads="1"/>
          </p:cNvSpPr>
          <p:nvPr>
            <p:ph type="subTitle" idx="1"/>
          </p:nvPr>
        </p:nvSpPr>
        <p:spPr>
          <a:xfrm>
            <a:off x="614363" y="4957354"/>
            <a:ext cx="6934200" cy="366713"/>
          </a:xfrm>
        </p:spPr>
        <p:txBody>
          <a:bodyPr lIns="91440" tIns="45720" rIns="91440" bIns="45720">
            <a:spAutoFit/>
          </a:bodyPr>
          <a:lstStyle>
            <a:lvl1pPr>
              <a:defRPr sz="1800" i="1"/>
            </a:lvl1pPr>
          </a:lstStyle>
          <a:p>
            <a:r>
              <a:rPr lang="en-US" noProof="0" smtClean="0"/>
              <a:t>Click to edit Master subtitle style</a:t>
            </a:r>
            <a:endParaRPr lang="en-GB" noProof="0" dirty="0"/>
          </a:p>
        </p:txBody>
      </p:sp>
    </p:spTree>
    <p:extLst>
      <p:ext uri="{BB962C8B-B14F-4D97-AF65-F5344CB8AC3E}">
        <p14:creationId xmlns:p14="http://schemas.microsoft.com/office/powerpoint/2010/main" val="177455188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it-IT" dirty="0"/>
          </a:p>
        </p:txBody>
      </p:sp>
      <p:sp>
        <p:nvSpPr>
          <p:cNvPr id="3" name="Content Placeholder 2"/>
          <p:cNvSpPr>
            <a:spLocks noGrp="1"/>
          </p:cNvSpPr>
          <p:nvPr>
            <p:ph idx="1"/>
          </p:nvPr>
        </p:nvSpPr>
        <p:spPr>
          <a:xfrm>
            <a:off x="161925" y="849430"/>
            <a:ext cx="9558338" cy="4916488"/>
          </a:xfrm>
        </p:spPr>
        <p:txBody>
          <a:bodyPr/>
          <a:lstStyle>
            <a:lvl2pPr>
              <a:buClr>
                <a:srgbClr val="0A2873"/>
              </a:buClr>
              <a:defRPr/>
            </a:lvl2pPr>
            <a:lvl3pPr>
              <a:buClr>
                <a:srgbClr val="0A2873"/>
              </a:buClr>
              <a:defRPr/>
            </a:lvl3pPr>
            <a:lvl4pPr>
              <a:buClr>
                <a:srgbClr val="0A2873"/>
              </a:buClr>
              <a:defRPr/>
            </a:lvl4pPr>
            <a:lvl5pPr>
              <a:buClr>
                <a:srgbClr val="0A287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t-IT" dirty="0"/>
          </a:p>
        </p:txBody>
      </p:sp>
      <p:sp>
        <p:nvSpPr>
          <p:cNvPr id="5" name="Segnaposto numero diapositiva 3"/>
          <p:cNvSpPr txBox="1">
            <a:spLocks noGrp="1"/>
          </p:cNvSpPr>
          <p:nvPr userDrawn="1"/>
        </p:nvSpPr>
        <p:spPr bwMode="auto">
          <a:xfrm>
            <a:off x="9218613" y="6489700"/>
            <a:ext cx="520700" cy="152400"/>
          </a:xfrm>
          <a:prstGeom prst="rect">
            <a:avLst/>
          </a:prstGeom>
          <a:noFill/>
          <a:ln w="9525">
            <a:noFill/>
            <a:miter lim="800000"/>
            <a:headEnd/>
            <a:tailEnd/>
          </a:ln>
        </p:spPr>
        <p:txBody>
          <a:bodyPr lIns="0" tIns="0" rIns="0" bIns="0">
            <a:spAutoFit/>
          </a:bodyPr>
          <a:lstStyle/>
          <a:p>
            <a:pPr algn="ctr">
              <a:defRPr/>
            </a:pPr>
            <a:fld id="{631755B7-805D-40BB-BB8E-3659C10BA860}" type="slidenum">
              <a:rPr lang="it-IT" i="0">
                <a:solidFill>
                  <a:srgbClr val="4D4D4D"/>
                </a:solidFill>
              </a:rPr>
              <a:pPr algn="ctr">
                <a:defRPr/>
              </a:pPr>
              <a:t>‹#›</a:t>
            </a:fld>
            <a:endParaRPr lang="it-IT" i="0" dirty="0">
              <a:solidFill>
                <a:srgbClr val="4D4D4D"/>
              </a:solidFill>
            </a:endParaRPr>
          </a:p>
        </p:txBody>
      </p:sp>
    </p:spTree>
    <p:extLst>
      <p:ext uri="{BB962C8B-B14F-4D97-AF65-F5344CB8AC3E}">
        <p14:creationId xmlns:p14="http://schemas.microsoft.com/office/powerpoint/2010/main" val="133286578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it-IT" dirty="0"/>
          </a:p>
        </p:txBody>
      </p:sp>
      <p:sp>
        <p:nvSpPr>
          <p:cNvPr id="3" name="Content Placeholder 2"/>
          <p:cNvSpPr>
            <a:spLocks noGrp="1"/>
          </p:cNvSpPr>
          <p:nvPr>
            <p:ph idx="1"/>
          </p:nvPr>
        </p:nvSpPr>
        <p:spPr>
          <a:xfrm>
            <a:off x="161925" y="849430"/>
            <a:ext cx="9558338" cy="4916488"/>
          </a:xfrm>
        </p:spPr>
        <p:txBody>
          <a:bodyPr/>
          <a:lstStyle>
            <a:lvl2pPr>
              <a:buClr>
                <a:srgbClr val="0A2873"/>
              </a:buClr>
              <a:defRPr/>
            </a:lvl2pPr>
            <a:lvl3pPr>
              <a:buClr>
                <a:srgbClr val="0A2873"/>
              </a:buClr>
              <a:defRPr/>
            </a:lvl3pPr>
            <a:lvl4pPr>
              <a:buClr>
                <a:srgbClr val="0A2873"/>
              </a:buClr>
              <a:defRPr/>
            </a:lvl4pPr>
            <a:lvl5pPr>
              <a:buClr>
                <a:srgbClr val="0A287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t-IT" dirty="0"/>
          </a:p>
        </p:txBody>
      </p:sp>
    </p:spTree>
    <p:extLst>
      <p:ext uri="{BB962C8B-B14F-4D97-AF65-F5344CB8AC3E}">
        <p14:creationId xmlns:p14="http://schemas.microsoft.com/office/powerpoint/2010/main" val="233633398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8004" name="Rectangle 4"/>
          <p:cNvSpPr>
            <a:spLocks noGrp="1" noChangeArrowheads="1"/>
          </p:cNvSpPr>
          <p:nvPr>
            <p:ph type="ctrTitle"/>
          </p:nvPr>
        </p:nvSpPr>
        <p:spPr>
          <a:xfrm>
            <a:off x="1171575" y="2292350"/>
            <a:ext cx="7737475" cy="863600"/>
          </a:xfrm>
        </p:spPr>
        <p:txBody>
          <a:bodyPr/>
          <a:lstStyle>
            <a:lvl1pPr>
              <a:lnSpc>
                <a:spcPts val="3400"/>
              </a:lnSpc>
              <a:defRPr sz="3200"/>
            </a:lvl1pPr>
          </a:lstStyle>
          <a:p>
            <a:r>
              <a:rPr lang="it-IT"/>
              <a:t>Click to edit Master title style Click to edit Master title style</a:t>
            </a:r>
          </a:p>
        </p:txBody>
      </p:sp>
      <p:sp>
        <p:nvSpPr>
          <p:cNvPr id="128005" name="Rectangle 5"/>
          <p:cNvSpPr>
            <a:spLocks noGrp="1" noChangeArrowheads="1"/>
          </p:cNvSpPr>
          <p:nvPr>
            <p:ph type="subTitle" idx="1"/>
          </p:nvPr>
        </p:nvSpPr>
        <p:spPr bwMode="auto">
          <a:xfrm>
            <a:off x="1171575" y="3505200"/>
            <a:ext cx="7737475" cy="549275"/>
          </a:xfrm>
          <a:prstGeom prst="rect">
            <a:avLst/>
          </a:prstGeom>
          <a:noFill/>
          <a:ln>
            <a:miter lim="800000"/>
            <a:headEnd/>
            <a:tailEnd/>
          </a:ln>
        </p:spPr>
        <p:txBody>
          <a:bodyPr vert="horz" wrap="square" lIns="0" tIns="0" rIns="0" bIns="0" numCol="1" anchor="t" anchorCtr="0" compatLnSpc="1">
            <a:prstTxWarp prst="textNoShape">
              <a:avLst/>
            </a:prstTxWarp>
          </a:bodyPr>
          <a:lstStyle>
            <a:lvl1pPr>
              <a:defRPr sz="1800">
                <a:solidFill>
                  <a:srgbClr val="000000"/>
                </a:solidFill>
              </a:defRPr>
            </a:lvl1pPr>
          </a:lstStyle>
          <a:p>
            <a:r>
              <a:rPr lang="it-IT"/>
              <a:t>Click to edit Master subtitle style Click to edit Master subtitle style</a:t>
            </a:r>
          </a:p>
          <a:p>
            <a:r>
              <a:rPr lang="it-IT"/>
              <a:t>Click to edit Master subtitle style</a:t>
            </a:r>
          </a:p>
        </p:txBody>
      </p:sp>
      <p:sp>
        <p:nvSpPr>
          <p:cNvPr id="7" name="Line 28"/>
          <p:cNvSpPr>
            <a:spLocks noChangeShapeType="1"/>
          </p:cNvSpPr>
          <p:nvPr userDrawn="1"/>
        </p:nvSpPr>
        <p:spPr bwMode="auto">
          <a:xfrm>
            <a:off x="166688" y="6316663"/>
            <a:ext cx="9572625" cy="0"/>
          </a:xfrm>
          <a:prstGeom prst="line">
            <a:avLst/>
          </a:prstGeom>
          <a:noFill/>
          <a:ln w="38100">
            <a:solidFill>
              <a:srgbClr val="EE6500"/>
            </a:solidFill>
            <a:round/>
            <a:headEnd/>
            <a:tailEnd/>
          </a:ln>
          <a:effectLst/>
        </p:spPr>
        <p:txBody>
          <a:bodyPr>
            <a:spAutoFit/>
          </a:bodyPr>
          <a:lstStyle/>
          <a:p>
            <a:pPr algn="ctr">
              <a:defRPr/>
            </a:pPr>
            <a:endParaRPr lang="it-IT" sz="1400" b="1" i="0">
              <a:solidFill>
                <a:srgbClr val="FFFFFF"/>
              </a:solidFill>
            </a:endParaRPr>
          </a:p>
        </p:txBody>
      </p:sp>
    </p:spTree>
    <p:extLst>
      <p:ext uri="{BB962C8B-B14F-4D97-AF65-F5344CB8AC3E}">
        <p14:creationId xmlns:p14="http://schemas.microsoft.com/office/powerpoint/2010/main" val="3203300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a:xfrm>
            <a:off x="495300" y="1600200"/>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2882211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49881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1455251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a:xfrm>
            <a:off x="495300" y="1600200"/>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17103061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Tree>
    <p:extLst>
      <p:ext uri="{BB962C8B-B14F-4D97-AF65-F5344CB8AC3E}">
        <p14:creationId xmlns:p14="http://schemas.microsoft.com/office/powerpoint/2010/main" val="3123763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592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79658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Text Placehold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201084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a:xfrm>
            <a:off x="495300" y="1600200"/>
            <a:ext cx="89154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20041818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40600" y="179388"/>
            <a:ext cx="2389188" cy="594677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171450" y="179388"/>
            <a:ext cx="7016750" cy="59467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29014754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1450" y="179388"/>
            <a:ext cx="9558338" cy="279400"/>
          </a:xfrm>
        </p:spPr>
        <p:txBody>
          <a:bodyPr/>
          <a:lstStyle/>
          <a:p>
            <a:r>
              <a:rPr lang="en-US" smtClean="0"/>
              <a:t>Click to edit Master title style</a:t>
            </a:r>
            <a:endParaRPr lang="it-IT"/>
          </a:p>
        </p:txBody>
      </p:sp>
      <p:sp>
        <p:nvSpPr>
          <p:cNvPr id="3" name="Content Placeholder 2"/>
          <p:cNvSpPr>
            <a:spLocks noGrp="1"/>
          </p:cNvSpPr>
          <p:nvPr>
            <p:ph sz="half" idx="1"/>
          </p:nvPr>
        </p:nvSpPr>
        <p:spPr>
          <a:xfrm>
            <a:off x="495300" y="1600200"/>
            <a:ext cx="43815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quarter" idx="2"/>
          </p:nvPr>
        </p:nvSpPr>
        <p:spPr>
          <a:xfrm>
            <a:off x="5029200" y="1600200"/>
            <a:ext cx="43815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Content Placeholder 4"/>
          <p:cNvSpPr>
            <a:spLocks noGrp="1"/>
          </p:cNvSpPr>
          <p:nvPr>
            <p:ph sz="quarter" idx="3"/>
          </p:nvPr>
        </p:nvSpPr>
        <p:spPr>
          <a:xfrm>
            <a:off x="5029200" y="3938588"/>
            <a:ext cx="43815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extLst>
      <p:ext uri="{BB962C8B-B14F-4D97-AF65-F5344CB8AC3E}">
        <p14:creationId xmlns:p14="http://schemas.microsoft.com/office/powerpoint/2010/main" val="5849356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884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Text Placehold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bwMode="auto">
          <a:xfrm>
            <a:off x="171450" y="179388"/>
            <a:ext cx="9558338" cy="2794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it-IT" smtClean="0"/>
              <a:t>Click to edit Master title style Click to edit Master title style</a:t>
            </a:r>
          </a:p>
        </p:txBody>
      </p:sp>
      <p:sp>
        <p:nvSpPr>
          <p:cNvPr id="126981" name="Rectangle 5"/>
          <p:cNvSpPr>
            <a:spLocks noChangeArrowheads="1"/>
          </p:cNvSpPr>
          <p:nvPr/>
        </p:nvSpPr>
        <p:spPr bwMode="auto">
          <a:xfrm>
            <a:off x="10010775" y="11113"/>
            <a:ext cx="323850" cy="395287"/>
          </a:xfrm>
          <a:prstGeom prst="rect">
            <a:avLst/>
          </a:prstGeom>
          <a:solidFill>
            <a:schemeClr val="tx1"/>
          </a:solidFill>
          <a:ln w="9525">
            <a:noFill/>
            <a:miter lim="800000"/>
            <a:headEnd/>
            <a:tailEnd/>
          </a:ln>
          <a:effectLst/>
        </p:spPr>
        <p:txBody>
          <a:bodyPr lIns="0" tIns="0" rIns="0" bIns="0" anchor="ctr"/>
          <a:lstStyle/>
          <a:p>
            <a:pPr algn="ctr" eaLnBrk="0" hangingPunct="0">
              <a:defRPr/>
            </a:pPr>
            <a:r>
              <a:rPr lang="it-IT" sz="900" b="1" i="0">
                <a:solidFill>
                  <a:srgbClr val="FFFFFF"/>
                </a:solidFill>
              </a:rPr>
              <a:t>77</a:t>
            </a:r>
          </a:p>
          <a:p>
            <a:pPr algn="ctr" eaLnBrk="0" hangingPunct="0">
              <a:defRPr/>
            </a:pPr>
            <a:r>
              <a:rPr lang="it-IT" sz="900" b="1" i="0">
                <a:solidFill>
                  <a:srgbClr val="FFFFFF"/>
                </a:solidFill>
              </a:rPr>
              <a:t>77</a:t>
            </a:r>
          </a:p>
          <a:p>
            <a:pPr algn="ctr" eaLnBrk="0" hangingPunct="0">
              <a:defRPr/>
            </a:pPr>
            <a:r>
              <a:rPr lang="it-IT" sz="900" b="1" i="0">
                <a:solidFill>
                  <a:srgbClr val="FFFFFF"/>
                </a:solidFill>
              </a:rPr>
              <a:t>77</a:t>
            </a:r>
          </a:p>
        </p:txBody>
      </p:sp>
      <p:sp>
        <p:nvSpPr>
          <p:cNvPr id="126982" name="Rectangle 6"/>
          <p:cNvSpPr>
            <a:spLocks noChangeArrowheads="1"/>
          </p:cNvSpPr>
          <p:nvPr/>
        </p:nvSpPr>
        <p:spPr bwMode="auto">
          <a:xfrm>
            <a:off x="10010775" y="471488"/>
            <a:ext cx="323850" cy="395287"/>
          </a:xfrm>
          <a:prstGeom prst="rect">
            <a:avLst/>
          </a:prstGeom>
          <a:solidFill>
            <a:schemeClr val="bg2"/>
          </a:solidFill>
          <a:ln w="9525">
            <a:noFill/>
            <a:miter lim="800000"/>
            <a:headEnd/>
            <a:tailEnd/>
          </a:ln>
          <a:effectLst/>
        </p:spPr>
        <p:txBody>
          <a:bodyPr lIns="0" tIns="0" rIns="0" bIns="0" anchor="ctr"/>
          <a:lstStyle/>
          <a:p>
            <a:pPr algn="ctr" eaLnBrk="0" hangingPunct="0">
              <a:defRPr/>
            </a:pPr>
            <a:r>
              <a:rPr lang="it-IT" sz="900" b="1" i="0">
                <a:solidFill>
                  <a:srgbClr val="4D4D4D"/>
                </a:solidFill>
              </a:rPr>
              <a:t>222</a:t>
            </a:r>
          </a:p>
          <a:p>
            <a:pPr algn="ctr" eaLnBrk="0" hangingPunct="0">
              <a:defRPr/>
            </a:pPr>
            <a:r>
              <a:rPr lang="it-IT" sz="900" b="1" i="0">
                <a:solidFill>
                  <a:srgbClr val="4D4D4D"/>
                </a:solidFill>
              </a:rPr>
              <a:t>180</a:t>
            </a:r>
          </a:p>
          <a:p>
            <a:pPr algn="ctr" eaLnBrk="0" hangingPunct="0">
              <a:defRPr/>
            </a:pPr>
            <a:r>
              <a:rPr lang="it-IT" sz="900" b="1" i="0">
                <a:solidFill>
                  <a:srgbClr val="4D4D4D"/>
                </a:solidFill>
              </a:rPr>
              <a:t> 7</a:t>
            </a:r>
          </a:p>
        </p:txBody>
      </p:sp>
      <p:sp>
        <p:nvSpPr>
          <p:cNvPr id="126983" name="Rectangle 7"/>
          <p:cNvSpPr>
            <a:spLocks noChangeArrowheads="1"/>
          </p:cNvSpPr>
          <p:nvPr/>
        </p:nvSpPr>
        <p:spPr bwMode="auto">
          <a:xfrm>
            <a:off x="10010775" y="931863"/>
            <a:ext cx="323850" cy="395287"/>
          </a:xfrm>
          <a:prstGeom prst="rect">
            <a:avLst/>
          </a:prstGeom>
          <a:solidFill>
            <a:schemeClr val="tx2"/>
          </a:solidFill>
          <a:ln w="9525">
            <a:noFill/>
            <a:miter lim="800000"/>
            <a:headEnd/>
            <a:tailEnd/>
          </a:ln>
          <a:effectLst/>
        </p:spPr>
        <p:txBody>
          <a:bodyPr lIns="0" tIns="0" rIns="0" bIns="0" anchor="ctr"/>
          <a:lstStyle/>
          <a:p>
            <a:pPr algn="ctr" eaLnBrk="0" hangingPunct="0">
              <a:defRPr/>
            </a:pPr>
            <a:r>
              <a:rPr lang="it-IT" sz="900" b="1" i="0">
                <a:solidFill>
                  <a:srgbClr val="4D4D4D"/>
                </a:solidFill>
              </a:rPr>
              <a:t>164</a:t>
            </a:r>
          </a:p>
          <a:p>
            <a:pPr algn="ctr" eaLnBrk="0" hangingPunct="0">
              <a:defRPr/>
            </a:pPr>
            <a:r>
              <a:rPr lang="it-IT" sz="900" b="1" i="0">
                <a:solidFill>
                  <a:srgbClr val="4D4D4D"/>
                </a:solidFill>
              </a:rPr>
              <a:t>164</a:t>
            </a:r>
          </a:p>
          <a:p>
            <a:pPr algn="ctr" eaLnBrk="0" hangingPunct="0">
              <a:defRPr/>
            </a:pPr>
            <a:r>
              <a:rPr lang="it-IT" sz="900" b="1" i="0">
                <a:solidFill>
                  <a:srgbClr val="4D4D4D"/>
                </a:solidFill>
              </a:rPr>
              <a:t>164</a:t>
            </a:r>
          </a:p>
        </p:txBody>
      </p:sp>
      <p:sp>
        <p:nvSpPr>
          <p:cNvPr id="126984" name="Rectangle 8"/>
          <p:cNvSpPr>
            <a:spLocks noChangeArrowheads="1"/>
          </p:cNvSpPr>
          <p:nvPr/>
        </p:nvSpPr>
        <p:spPr bwMode="auto">
          <a:xfrm>
            <a:off x="10010775" y="1392238"/>
            <a:ext cx="323850" cy="395287"/>
          </a:xfrm>
          <a:prstGeom prst="rect">
            <a:avLst/>
          </a:prstGeom>
          <a:solidFill>
            <a:schemeClr val="accent1"/>
          </a:solidFill>
          <a:ln w="9525">
            <a:noFill/>
            <a:miter lim="800000"/>
            <a:headEnd/>
            <a:tailEnd/>
          </a:ln>
          <a:effectLst/>
        </p:spPr>
        <p:txBody>
          <a:bodyPr lIns="0" tIns="0" rIns="0" bIns="0" anchor="ctr"/>
          <a:lstStyle/>
          <a:p>
            <a:pPr algn="ctr" eaLnBrk="0" hangingPunct="0">
              <a:defRPr/>
            </a:pPr>
            <a:r>
              <a:rPr lang="it-IT" sz="900" b="1" i="0">
                <a:solidFill>
                  <a:srgbClr val="4D4D4D"/>
                </a:solidFill>
              </a:rPr>
              <a:t>186</a:t>
            </a:r>
          </a:p>
          <a:p>
            <a:pPr algn="ctr" eaLnBrk="0" hangingPunct="0">
              <a:defRPr/>
            </a:pPr>
            <a:r>
              <a:rPr lang="it-IT" sz="900" b="1" i="0">
                <a:solidFill>
                  <a:srgbClr val="4D4D4D"/>
                </a:solidFill>
              </a:rPr>
              <a:t>216</a:t>
            </a:r>
          </a:p>
          <a:p>
            <a:pPr algn="ctr" eaLnBrk="0" hangingPunct="0">
              <a:defRPr/>
            </a:pPr>
            <a:r>
              <a:rPr lang="it-IT" sz="900" b="1" i="0">
                <a:solidFill>
                  <a:srgbClr val="4D4D4D"/>
                </a:solidFill>
              </a:rPr>
              <a:t>246</a:t>
            </a:r>
          </a:p>
        </p:txBody>
      </p:sp>
      <p:sp>
        <p:nvSpPr>
          <p:cNvPr id="126985" name="Rectangle 9"/>
          <p:cNvSpPr>
            <a:spLocks noChangeArrowheads="1"/>
          </p:cNvSpPr>
          <p:nvPr/>
        </p:nvSpPr>
        <p:spPr bwMode="auto">
          <a:xfrm>
            <a:off x="10010775" y="1854200"/>
            <a:ext cx="323850" cy="395288"/>
          </a:xfrm>
          <a:prstGeom prst="rect">
            <a:avLst/>
          </a:prstGeom>
          <a:solidFill>
            <a:schemeClr val="accent2"/>
          </a:solidFill>
          <a:ln w="9525">
            <a:noFill/>
            <a:miter lim="800000"/>
            <a:headEnd/>
            <a:tailEnd/>
          </a:ln>
          <a:effectLst/>
        </p:spPr>
        <p:txBody>
          <a:bodyPr lIns="0" tIns="0" rIns="0" bIns="0" anchor="ctr"/>
          <a:lstStyle/>
          <a:p>
            <a:pPr algn="ctr" eaLnBrk="0" hangingPunct="0">
              <a:defRPr/>
            </a:pPr>
            <a:r>
              <a:rPr lang="it-IT" sz="900" b="1" i="0">
                <a:solidFill>
                  <a:srgbClr val="FFFFFF"/>
                </a:solidFill>
              </a:rPr>
              <a:t>127</a:t>
            </a:r>
          </a:p>
          <a:p>
            <a:pPr algn="ctr" eaLnBrk="0" hangingPunct="0">
              <a:defRPr/>
            </a:pPr>
            <a:r>
              <a:rPr lang="it-IT" sz="900" b="1" i="0">
                <a:solidFill>
                  <a:srgbClr val="FFFFFF"/>
                </a:solidFill>
              </a:rPr>
              <a:t>167</a:t>
            </a:r>
          </a:p>
          <a:p>
            <a:pPr algn="ctr" eaLnBrk="0" hangingPunct="0">
              <a:defRPr/>
            </a:pPr>
            <a:r>
              <a:rPr lang="it-IT" sz="900" b="1" i="0">
                <a:solidFill>
                  <a:srgbClr val="FFFFFF"/>
                </a:solidFill>
              </a:rPr>
              <a:t>211</a:t>
            </a:r>
          </a:p>
        </p:txBody>
      </p:sp>
      <p:sp>
        <p:nvSpPr>
          <p:cNvPr id="126986" name="Rectangle 10"/>
          <p:cNvSpPr>
            <a:spLocks noChangeArrowheads="1"/>
          </p:cNvSpPr>
          <p:nvPr/>
        </p:nvSpPr>
        <p:spPr bwMode="auto">
          <a:xfrm>
            <a:off x="10010775" y="2314575"/>
            <a:ext cx="323850" cy="395288"/>
          </a:xfrm>
          <a:prstGeom prst="rect">
            <a:avLst/>
          </a:prstGeom>
          <a:solidFill>
            <a:schemeClr val="hlink"/>
          </a:solidFill>
          <a:ln w="9525">
            <a:noFill/>
            <a:miter lim="800000"/>
            <a:headEnd/>
            <a:tailEnd/>
          </a:ln>
          <a:effectLst/>
        </p:spPr>
        <p:txBody>
          <a:bodyPr lIns="0" tIns="0" rIns="0" bIns="0" anchor="ctr"/>
          <a:lstStyle/>
          <a:p>
            <a:pPr algn="ctr" eaLnBrk="0" hangingPunct="0">
              <a:defRPr/>
            </a:pPr>
            <a:r>
              <a:rPr lang="it-IT" sz="900" b="1" i="0">
                <a:solidFill>
                  <a:srgbClr val="FFFFFF"/>
                </a:solidFill>
              </a:rPr>
              <a:t>81</a:t>
            </a:r>
          </a:p>
          <a:p>
            <a:pPr algn="ctr" eaLnBrk="0" hangingPunct="0">
              <a:defRPr/>
            </a:pPr>
            <a:r>
              <a:rPr lang="it-IT" sz="900" b="1" i="0">
                <a:solidFill>
                  <a:srgbClr val="FFFFFF"/>
                </a:solidFill>
              </a:rPr>
              <a:t>131</a:t>
            </a:r>
          </a:p>
          <a:p>
            <a:pPr algn="ctr" eaLnBrk="0" hangingPunct="0">
              <a:defRPr/>
            </a:pPr>
            <a:r>
              <a:rPr lang="it-IT" sz="900" b="1" i="0">
                <a:solidFill>
                  <a:srgbClr val="FFFFFF"/>
                </a:solidFill>
              </a:rPr>
              <a:t>185</a:t>
            </a:r>
          </a:p>
        </p:txBody>
      </p:sp>
      <p:sp>
        <p:nvSpPr>
          <p:cNvPr id="126987" name="Rectangle 11"/>
          <p:cNvSpPr>
            <a:spLocks noChangeArrowheads="1"/>
          </p:cNvSpPr>
          <p:nvPr/>
        </p:nvSpPr>
        <p:spPr bwMode="auto">
          <a:xfrm>
            <a:off x="10010775" y="2774950"/>
            <a:ext cx="323850" cy="395288"/>
          </a:xfrm>
          <a:prstGeom prst="rect">
            <a:avLst/>
          </a:prstGeom>
          <a:solidFill>
            <a:schemeClr val="folHlink"/>
          </a:solidFill>
          <a:ln w="9525">
            <a:noFill/>
            <a:miter lim="800000"/>
            <a:headEnd/>
            <a:tailEnd/>
          </a:ln>
          <a:effectLst/>
        </p:spPr>
        <p:txBody>
          <a:bodyPr lIns="0" tIns="0" rIns="0" bIns="0" anchor="ctr"/>
          <a:lstStyle/>
          <a:p>
            <a:pPr algn="ctr" eaLnBrk="0" hangingPunct="0">
              <a:defRPr/>
            </a:pPr>
            <a:r>
              <a:rPr lang="it-IT" sz="900" b="1" i="0">
                <a:solidFill>
                  <a:srgbClr val="FFFFFF"/>
                </a:solidFill>
              </a:rPr>
              <a:t>20</a:t>
            </a:r>
          </a:p>
          <a:p>
            <a:pPr algn="ctr" eaLnBrk="0" hangingPunct="0">
              <a:defRPr/>
            </a:pPr>
            <a:r>
              <a:rPr lang="it-IT" sz="900" b="1" i="0">
                <a:solidFill>
                  <a:srgbClr val="FFFFFF"/>
                </a:solidFill>
              </a:rPr>
              <a:t>82</a:t>
            </a:r>
          </a:p>
          <a:p>
            <a:pPr algn="ctr" eaLnBrk="0" hangingPunct="0">
              <a:defRPr/>
            </a:pPr>
            <a:r>
              <a:rPr lang="it-IT" sz="900" b="1" i="0">
                <a:solidFill>
                  <a:srgbClr val="FFFFFF"/>
                </a:solidFill>
              </a:rPr>
              <a:t>150</a:t>
            </a:r>
          </a:p>
        </p:txBody>
      </p:sp>
      <p:sp>
        <p:nvSpPr>
          <p:cNvPr id="126988" name="Rectangle 12"/>
          <p:cNvSpPr>
            <a:spLocks noChangeArrowheads="1"/>
          </p:cNvSpPr>
          <p:nvPr/>
        </p:nvSpPr>
        <p:spPr bwMode="auto">
          <a:xfrm>
            <a:off x="10010775" y="3236913"/>
            <a:ext cx="323850" cy="395287"/>
          </a:xfrm>
          <a:prstGeom prst="rect">
            <a:avLst/>
          </a:prstGeom>
          <a:solidFill>
            <a:srgbClr val="77C69D"/>
          </a:solidFill>
          <a:ln w="9525">
            <a:noFill/>
            <a:miter lim="800000"/>
            <a:headEnd/>
            <a:tailEnd/>
          </a:ln>
          <a:effectLst/>
        </p:spPr>
        <p:txBody>
          <a:bodyPr lIns="0" tIns="0" rIns="0" bIns="0" anchor="ctr"/>
          <a:lstStyle/>
          <a:p>
            <a:pPr algn="ctr" eaLnBrk="0" hangingPunct="0">
              <a:defRPr/>
            </a:pPr>
            <a:r>
              <a:rPr lang="it-IT" sz="900" b="1" i="0">
                <a:solidFill>
                  <a:srgbClr val="4D4D4D"/>
                </a:solidFill>
              </a:rPr>
              <a:t>119</a:t>
            </a:r>
          </a:p>
          <a:p>
            <a:pPr algn="ctr" eaLnBrk="0" hangingPunct="0">
              <a:defRPr/>
            </a:pPr>
            <a:r>
              <a:rPr lang="it-IT" sz="900" b="1" i="0">
                <a:solidFill>
                  <a:srgbClr val="4D4D4D"/>
                </a:solidFill>
              </a:rPr>
              <a:t>198</a:t>
            </a:r>
          </a:p>
          <a:p>
            <a:pPr algn="ctr" eaLnBrk="0" hangingPunct="0">
              <a:defRPr/>
            </a:pPr>
            <a:r>
              <a:rPr lang="it-IT" sz="900" b="1" i="0">
                <a:solidFill>
                  <a:srgbClr val="4D4D4D"/>
                </a:solidFill>
              </a:rPr>
              <a:t>157</a:t>
            </a:r>
          </a:p>
        </p:txBody>
      </p:sp>
      <p:sp>
        <p:nvSpPr>
          <p:cNvPr id="126989" name="Rectangle 13"/>
          <p:cNvSpPr>
            <a:spLocks noChangeArrowheads="1"/>
          </p:cNvSpPr>
          <p:nvPr/>
        </p:nvSpPr>
        <p:spPr bwMode="auto">
          <a:xfrm>
            <a:off x="10010775" y="4157663"/>
            <a:ext cx="323850" cy="395287"/>
          </a:xfrm>
          <a:prstGeom prst="rect">
            <a:avLst/>
          </a:prstGeom>
          <a:solidFill>
            <a:srgbClr val="EFC93B"/>
          </a:solidFill>
          <a:ln w="9525">
            <a:noFill/>
            <a:miter lim="800000"/>
            <a:headEnd/>
            <a:tailEnd/>
          </a:ln>
          <a:effectLst/>
        </p:spPr>
        <p:txBody>
          <a:bodyPr lIns="0" tIns="0" rIns="0" bIns="0" anchor="ctr"/>
          <a:lstStyle/>
          <a:p>
            <a:pPr algn="ctr" eaLnBrk="0" hangingPunct="0">
              <a:defRPr/>
            </a:pPr>
            <a:r>
              <a:rPr lang="it-IT" sz="900" b="1" i="0">
                <a:solidFill>
                  <a:srgbClr val="4D4D4D"/>
                </a:solidFill>
              </a:rPr>
              <a:t>239</a:t>
            </a:r>
          </a:p>
          <a:p>
            <a:pPr algn="ctr" eaLnBrk="0" hangingPunct="0">
              <a:defRPr/>
            </a:pPr>
            <a:r>
              <a:rPr lang="it-IT" sz="900" b="1" i="0">
                <a:solidFill>
                  <a:srgbClr val="4D4D4D"/>
                </a:solidFill>
              </a:rPr>
              <a:t>201</a:t>
            </a:r>
          </a:p>
          <a:p>
            <a:pPr algn="ctr" eaLnBrk="0" hangingPunct="0">
              <a:defRPr/>
            </a:pPr>
            <a:r>
              <a:rPr lang="it-IT" sz="900" b="1" i="0">
                <a:solidFill>
                  <a:srgbClr val="4D4D4D"/>
                </a:solidFill>
              </a:rPr>
              <a:t>59</a:t>
            </a:r>
          </a:p>
        </p:txBody>
      </p:sp>
      <p:sp>
        <p:nvSpPr>
          <p:cNvPr id="126990" name="Rectangle 14"/>
          <p:cNvSpPr>
            <a:spLocks noChangeArrowheads="1"/>
          </p:cNvSpPr>
          <p:nvPr/>
        </p:nvSpPr>
        <p:spPr bwMode="auto">
          <a:xfrm>
            <a:off x="10010775" y="4618038"/>
            <a:ext cx="323850" cy="395287"/>
          </a:xfrm>
          <a:prstGeom prst="rect">
            <a:avLst/>
          </a:prstGeom>
          <a:solidFill>
            <a:srgbClr val="F68E51"/>
          </a:solidFill>
          <a:ln w="9525">
            <a:noFill/>
            <a:miter lim="800000"/>
            <a:headEnd/>
            <a:tailEnd/>
          </a:ln>
          <a:effectLst/>
        </p:spPr>
        <p:txBody>
          <a:bodyPr lIns="0" tIns="0" rIns="0" bIns="0" anchor="ctr"/>
          <a:lstStyle/>
          <a:p>
            <a:pPr algn="ctr" eaLnBrk="0" hangingPunct="0">
              <a:defRPr/>
            </a:pPr>
            <a:r>
              <a:rPr lang="it-IT" sz="900" b="1" i="0">
                <a:solidFill>
                  <a:srgbClr val="4D4D4D"/>
                </a:solidFill>
              </a:rPr>
              <a:t>246</a:t>
            </a:r>
          </a:p>
          <a:p>
            <a:pPr algn="ctr" eaLnBrk="0" hangingPunct="0">
              <a:defRPr/>
            </a:pPr>
            <a:r>
              <a:rPr lang="it-IT" sz="900" b="1" i="0">
                <a:solidFill>
                  <a:srgbClr val="4D4D4D"/>
                </a:solidFill>
              </a:rPr>
              <a:t>142</a:t>
            </a:r>
          </a:p>
          <a:p>
            <a:pPr algn="ctr" eaLnBrk="0" hangingPunct="0">
              <a:defRPr/>
            </a:pPr>
            <a:r>
              <a:rPr lang="it-IT" sz="900" b="1" i="0">
                <a:solidFill>
                  <a:srgbClr val="4D4D4D"/>
                </a:solidFill>
              </a:rPr>
              <a:t>81</a:t>
            </a:r>
          </a:p>
        </p:txBody>
      </p:sp>
      <p:sp>
        <p:nvSpPr>
          <p:cNvPr id="126991" name="Rectangle 15"/>
          <p:cNvSpPr>
            <a:spLocks noChangeArrowheads="1"/>
          </p:cNvSpPr>
          <p:nvPr/>
        </p:nvSpPr>
        <p:spPr bwMode="auto">
          <a:xfrm>
            <a:off x="10010775" y="5080000"/>
            <a:ext cx="323850" cy="395288"/>
          </a:xfrm>
          <a:prstGeom prst="rect">
            <a:avLst/>
          </a:prstGeom>
          <a:solidFill>
            <a:srgbClr val="F36F21"/>
          </a:solidFill>
          <a:ln w="9525">
            <a:noFill/>
            <a:miter lim="800000"/>
            <a:headEnd/>
            <a:tailEnd/>
          </a:ln>
          <a:effectLst/>
        </p:spPr>
        <p:txBody>
          <a:bodyPr lIns="0" tIns="0" rIns="0" bIns="0" anchor="ctr"/>
          <a:lstStyle/>
          <a:p>
            <a:pPr algn="ctr" eaLnBrk="0" hangingPunct="0">
              <a:defRPr/>
            </a:pPr>
            <a:r>
              <a:rPr lang="it-IT" sz="900" b="1" i="0">
                <a:solidFill>
                  <a:srgbClr val="FFFFFF"/>
                </a:solidFill>
              </a:rPr>
              <a:t>243</a:t>
            </a:r>
          </a:p>
          <a:p>
            <a:pPr algn="ctr" eaLnBrk="0" hangingPunct="0">
              <a:defRPr/>
            </a:pPr>
            <a:r>
              <a:rPr lang="it-IT" sz="900" b="1" i="0">
                <a:solidFill>
                  <a:srgbClr val="FFFFFF"/>
                </a:solidFill>
              </a:rPr>
              <a:t>111</a:t>
            </a:r>
          </a:p>
          <a:p>
            <a:pPr algn="ctr" eaLnBrk="0" hangingPunct="0">
              <a:defRPr/>
            </a:pPr>
            <a:r>
              <a:rPr lang="it-IT" sz="900" b="1" i="0">
                <a:solidFill>
                  <a:srgbClr val="FFFFFF"/>
                </a:solidFill>
              </a:rPr>
              <a:t>33</a:t>
            </a:r>
          </a:p>
        </p:txBody>
      </p:sp>
      <p:sp>
        <p:nvSpPr>
          <p:cNvPr id="126992" name="Rectangle 16"/>
          <p:cNvSpPr>
            <a:spLocks noChangeArrowheads="1"/>
          </p:cNvSpPr>
          <p:nvPr/>
        </p:nvSpPr>
        <p:spPr bwMode="auto">
          <a:xfrm>
            <a:off x="10010775" y="3697288"/>
            <a:ext cx="323850" cy="395287"/>
          </a:xfrm>
          <a:prstGeom prst="rect">
            <a:avLst/>
          </a:prstGeom>
          <a:solidFill>
            <a:srgbClr val="F4D561"/>
          </a:solidFill>
          <a:ln w="9525">
            <a:noFill/>
            <a:miter lim="800000"/>
            <a:headEnd/>
            <a:tailEnd/>
          </a:ln>
          <a:effectLst/>
        </p:spPr>
        <p:txBody>
          <a:bodyPr lIns="0" tIns="0" rIns="0" bIns="0" anchor="ctr"/>
          <a:lstStyle/>
          <a:p>
            <a:pPr algn="ctr" eaLnBrk="0" hangingPunct="0">
              <a:defRPr/>
            </a:pPr>
            <a:r>
              <a:rPr lang="it-IT" sz="900" b="1" i="0">
                <a:solidFill>
                  <a:srgbClr val="4D4D4D"/>
                </a:solidFill>
              </a:rPr>
              <a:t>244</a:t>
            </a:r>
          </a:p>
          <a:p>
            <a:pPr algn="ctr" eaLnBrk="0" hangingPunct="0">
              <a:defRPr/>
            </a:pPr>
            <a:r>
              <a:rPr lang="it-IT" sz="900" b="1" i="0">
                <a:solidFill>
                  <a:srgbClr val="4D4D4D"/>
                </a:solidFill>
              </a:rPr>
              <a:t>213</a:t>
            </a:r>
          </a:p>
          <a:p>
            <a:pPr algn="ctr" eaLnBrk="0" hangingPunct="0">
              <a:defRPr/>
            </a:pPr>
            <a:r>
              <a:rPr lang="it-IT" sz="900" b="1" i="0">
                <a:solidFill>
                  <a:srgbClr val="4D4D4D"/>
                </a:solidFill>
              </a:rPr>
              <a:t>97</a:t>
            </a:r>
          </a:p>
        </p:txBody>
      </p:sp>
      <p:sp>
        <p:nvSpPr>
          <p:cNvPr id="126993" name="Rectangle 17"/>
          <p:cNvSpPr>
            <a:spLocks noChangeArrowheads="1"/>
          </p:cNvSpPr>
          <p:nvPr/>
        </p:nvSpPr>
        <p:spPr bwMode="auto">
          <a:xfrm>
            <a:off x="10010775" y="5540375"/>
            <a:ext cx="323850" cy="395288"/>
          </a:xfrm>
          <a:prstGeom prst="rect">
            <a:avLst/>
          </a:prstGeom>
          <a:solidFill>
            <a:srgbClr val="007638"/>
          </a:solidFill>
          <a:ln w="9525">
            <a:noFill/>
            <a:miter lim="800000"/>
            <a:headEnd/>
            <a:tailEnd/>
          </a:ln>
          <a:effectLst/>
        </p:spPr>
        <p:txBody>
          <a:bodyPr lIns="0" tIns="0" rIns="0" bIns="0" anchor="ctr"/>
          <a:lstStyle/>
          <a:p>
            <a:pPr algn="ctr" eaLnBrk="0" hangingPunct="0">
              <a:defRPr/>
            </a:pPr>
            <a:r>
              <a:rPr lang="it-IT" sz="900" b="1" i="0">
                <a:solidFill>
                  <a:srgbClr val="FFFFFF"/>
                </a:solidFill>
              </a:rPr>
              <a:t>0</a:t>
            </a:r>
          </a:p>
          <a:p>
            <a:pPr algn="ctr" eaLnBrk="0" hangingPunct="0">
              <a:defRPr/>
            </a:pPr>
            <a:r>
              <a:rPr lang="it-IT" sz="900" b="1" i="0">
                <a:solidFill>
                  <a:srgbClr val="FFFFFF"/>
                </a:solidFill>
              </a:rPr>
              <a:t>118</a:t>
            </a:r>
          </a:p>
          <a:p>
            <a:pPr algn="ctr" eaLnBrk="0" hangingPunct="0">
              <a:defRPr/>
            </a:pPr>
            <a:r>
              <a:rPr lang="it-IT" sz="900" b="1" i="0">
                <a:solidFill>
                  <a:srgbClr val="FFFFFF"/>
                </a:solidFill>
              </a:rPr>
              <a:t>56</a:t>
            </a:r>
          </a:p>
        </p:txBody>
      </p:sp>
      <p:sp>
        <p:nvSpPr>
          <p:cNvPr id="126994" name="Rectangle 18"/>
          <p:cNvSpPr>
            <a:spLocks noChangeArrowheads="1"/>
          </p:cNvSpPr>
          <p:nvPr/>
        </p:nvSpPr>
        <p:spPr bwMode="auto">
          <a:xfrm>
            <a:off x="10010775" y="6000750"/>
            <a:ext cx="323850" cy="395288"/>
          </a:xfrm>
          <a:prstGeom prst="rect">
            <a:avLst/>
          </a:prstGeom>
          <a:solidFill>
            <a:srgbClr val="44A371"/>
          </a:solidFill>
          <a:ln w="9525">
            <a:noFill/>
            <a:miter lim="800000"/>
            <a:headEnd/>
            <a:tailEnd/>
          </a:ln>
          <a:effectLst/>
        </p:spPr>
        <p:txBody>
          <a:bodyPr lIns="0" tIns="0" rIns="0" bIns="0" anchor="ctr"/>
          <a:lstStyle/>
          <a:p>
            <a:pPr algn="ctr" eaLnBrk="0" hangingPunct="0">
              <a:defRPr/>
            </a:pPr>
            <a:r>
              <a:rPr lang="it-IT" sz="900" b="1" i="0">
                <a:solidFill>
                  <a:srgbClr val="FFFFFF"/>
                </a:solidFill>
              </a:rPr>
              <a:t>68</a:t>
            </a:r>
          </a:p>
          <a:p>
            <a:pPr algn="ctr" eaLnBrk="0" hangingPunct="0">
              <a:defRPr/>
            </a:pPr>
            <a:r>
              <a:rPr lang="it-IT" sz="900" b="1" i="0">
                <a:solidFill>
                  <a:srgbClr val="FFFFFF"/>
                </a:solidFill>
              </a:rPr>
              <a:t>163</a:t>
            </a:r>
          </a:p>
          <a:p>
            <a:pPr algn="ctr" eaLnBrk="0" hangingPunct="0">
              <a:defRPr/>
            </a:pPr>
            <a:r>
              <a:rPr lang="it-IT" sz="900" b="1" i="0">
                <a:solidFill>
                  <a:srgbClr val="FFFFFF"/>
                </a:solidFill>
              </a:rPr>
              <a:t>113</a:t>
            </a:r>
          </a:p>
        </p:txBody>
      </p:sp>
      <p:sp>
        <p:nvSpPr>
          <p:cNvPr id="126995" name="Rectangle 19"/>
          <p:cNvSpPr>
            <a:spLocks noChangeArrowheads="1"/>
          </p:cNvSpPr>
          <p:nvPr/>
        </p:nvSpPr>
        <p:spPr bwMode="auto">
          <a:xfrm>
            <a:off x="10010775" y="6462713"/>
            <a:ext cx="323850" cy="395287"/>
          </a:xfrm>
          <a:prstGeom prst="rect">
            <a:avLst/>
          </a:prstGeom>
          <a:solidFill>
            <a:srgbClr val="000000"/>
          </a:solidFill>
          <a:ln w="9525">
            <a:noFill/>
            <a:miter lim="800000"/>
            <a:headEnd/>
            <a:tailEnd/>
          </a:ln>
          <a:effectLst/>
        </p:spPr>
        <p:txBody>
          <a:bodyPr lIns="0" tIns="0" rIns="0" bIns="0" anchor="ctr"/>
          <a:lstStyle/>
          <a:p>
            <a:pPr marL="180975" indent="-180975" algn="ctr" eaLnBrk="0" hangingPunct="0">
              <a:defRPr/>
            </a:pPr>
            <a:r>
              <a:rPr lang="it-IT" sz="900" b="1" i="0">
                <a:solidFill>
                  <a:srgbClr val="FFFFFF"/>
                </a:solidFill>
              </a:rPr>
              <a:t>0</a:t>
            </a:r>
          </a:p>
          <a:p>
            <a:pPr marL="180975" indent="-180975" algn="ctr" eaLnBrk="0" hangingPunct="0">
              <a:defRPr/>
            </a:pPr>
            <a:r>
              <a:rPr lang="it-IT" sz="900" b="1" i="0">
                <a:solidFill>
                  <a:srgbClr val="FFFFFF"/>
                </a:solidFill>
              </a:rPr>
              <a:t>0</a:t>
            </a:r>
          </a:p>
          <a:p>
            <a:pPr marL="180975" indent="-180975" algn="ctr" eaLnBrk="0" hangingPunct="0">
              <a:defRPr/>
            </a:pPr>
            <a:r>
              <a:rPr lang="it-IT" sz="900" b="1" i="0">
                <a:solidFill>
                  <a:srgbClr val="FFFFFF"/>
                </a:solidFill>
              </a:rPr>
              <a:t>0</a:t>
            </a:r>
          </a:p>
        </p:txBody>
      </p:sp>
      <p:sp>
        <p:nvSpPr>
          <p:cNvPr id="127004" name="Line 28"/>
          <p:cNvSpPr>
            <a:spLocks noChangeShapeType="1"/>
          </p:cNvSpPr>
          <p:nvPr/>
        </p:nvSpPr>
        <p:spPr bwMode="auto">
          <a:xfrm>
            <a:off x="166688" y="6316663"/>
            <a:ext cx="9572625" cy="0"/>
          </a:xfrm>
          <a:prstGeom prst="line">
            <a:avLst/>
          </a:prstGeom>
          <a:noFill/>
          <a:ln w="38100">
            <a:solidFill>
              <a:srgbClr val="EE6500"/>
            </a:solidFill>
            <a:round/>
            <a:headEnd/>
            <a:tailEnd/>
          </a:ln>
          <a:effectLst/>
        </p:spPr>
        <p:txBody>
          <a:bodyPr>
            <a:spAutoFit/>
          </a:bodyPr>
          <a:lstStyle/>
          <a:p>
            <a:pPr algn="ctr">
              <a:defRPr/>
            </a:pPr>
            <a:endParaRPr lang="it-IT" sz="1400" b="1" i="0">
              <a:solidFill>
                <a:srgbClr val="FFFFFF"/>
              </a:solidFill>
            </a:endParaRPr>
          </a:p>
        </p:txBody>
      </p:sp>
      <p:sp>
        <p:nvSpPr>
          <p:cNvPr id="22" name="Segnaposto numero diapositiva 3"/>
          <p:cNvSpPr txBox="1">
            <a:spLocks noGrp="1"/>
          </p:cNvSpPr>
          <p:nvPr/>
        </p:nvSpPr>
        <p:spPr bwMode="auto">
          <a:xfrm>
            <a:off x="9218613" y="6489700"/>
            <a:ext cx="520700" cy="152400"/>
          </a:xfrm>
          <a:prstGeom prst="rect">
            <a:avLst/>
          </a:prstGeom>
          <a:noFill/>
          <a:ln w="9525">
            <a:noFill/>
            <a:miter lim="800000"/>
            <a:headEnd/>
            <a:tailEnd/>
          </a:ln>
        </p:spPr>
        <p:txBody>
          <a:bodyPr lIns="0" tIns="0" rIns="0" bIns="0">
            <a:spAutoFit/>
          </a:bodyPr>
          <a:lstStyle/>
          <a:p>
            <a:pPr algn="ctr">
              <a:defRPr/>
            </a:pPr>
            <a:fld id="{631755B7-805D-40BB-BB8E-3659C10BA860}" type="slidenum">
              <a:rPr lang="it-IT" i="0">
                <a:solidFill>
                  <a:srgbClr val="4D4D4D"/>
                </a:solidFill>
              </a:rPr>
              <a:pPr algn="ctr">
                <a:defRPr/>
              </a:pPr>
              <a:t>‹#›</a:t>
            </a:fld>
            <a:endParaRPr lang="it-IT" i="0" dirty="0">
              <a:solidFill>
                <a:srgbClr val="4D4D4D"/>
              </a:solidFill>
            </a:endParaRPr>
          </a:p>
        </p:txBody>
      </p:sp>
    </p:spTree>
  </p:cSld>
  <p:clrMap bg1="lt1" tx1="dk1" bg2="lt2" tx2="dk2" accent1="accent1" accent2="accent2" accent3="accent3" accent4="accent4" accent5="accent5" accent6="accent6" hlink="hlink" folHlink="folHlink"/>
  <p:sldLayoutIdLst>
    <p:sldLayoutId id="2147483956" r:id="rId1"/>
    <p:sldLayoutId id="2147483944" r:id="rId2"/>
    <p:sldLayoutId id="2147483943" r:id="rId3"/>
    <p:sldLayoutId id="2147483942" r:id="rId4"/>
    <p:sldLayoutId id="2147483941" r:id="rId5"/>
    <p:sldLayoutId id="2147483940" r:id="rId6"/>
    <p:sldLayoutId id="2147483939" r:id="rId7"/>
    <p:sldLayoutId id="2147483938" r:id="rId8"/>
    <p:sldLayoutId id="2147483937" r:id="rId9"/>
    <p:sldLayoutId id="2147483936" r:id="rId10"/>
    <p:sldLayoutId id="2147483935" r:id="rId11"/>
    <p:sldLayoutId id="2147483934" r:id="rId12"/>
  </p:sldLayoutIdLst>
  <p:timing>
    <p:tnLst>
      <p:par>
        <p:cTn id="1" dur="indefinite" restart="never" nodeType="tmRoot"/>
      </p:par>
    </p:tnLst>
  </p:timing>
  <p:hf hdr="0" ftr="0" dt="0"/>
  <p:txStyles>
    <p:titleStyle>
      <a:lvl1pPr algn="l" rtl="0" eaLnBrk="0" fontAlgn="base" hangingPunct="0">
        <a:lnSpc>
          <a:spcPts val="2200"/>
        </a:lnSpc>
        <a:spcBef>
          <a:spcPct val="0"/>
        </a:spcBef>
        <a:spcAft>
          <a:spcPct val="0"/>
        </a:spcAft>
        <a:defRPr sz="2000" b="1">
          <a:solidFill>
            <a:srgbClr val="080808"/>
          </a:solidFill>
          <a:latin typeface="+mj-lt"/>
          <a:ea typeface="+mj-ea"/>
          <a:cs typeface="+mj-cs"/>
        </a:defRPr>
      </a:lvl1pPr>
      <a:lvl2pPr algn="l" rtl="0" eaLnBrk="0" fontAlgn="base" hangingPunct="0">
        <a:lnSpc>
          <a:spcPts val="2200"/>
        </a:lnSpc>
        <a:spcBef>
          <a:spcPct val="0"/>
        </a:spcBef>
        <a:spcAft>
          <a:spcPct val="0"/>
        </a:spcAft>
        <a:defRPr sz="2000" b="1">
          <a:solidFill>
            <a:srgbClr val="080808"/>
          </a:solidFill>
          <a:latin typeface="Arial" charset="0"/>
        </a:defRPr>
      </a:lvl2pPr>
      <a:lvl3pPr algn="l" rtl="0" eaLnBrk="0" fontAlgn="base" hangingPunct="0">
        <a:lnSpc>
          <a:spcPts val="2200"/>
        </a:lnSpc>
        <a:spcBef>
          <a:spcPct val="0"/>
        </a:spcBef>
        <a:spcAft>
          <a:spcPct val="0"/>
        </a:spcAft>
        <a:defRPr sz="2000" b="1">
          <a:solidFill>
            <a:srgbClr val="080808"/>
          </a:solidFill>
          <a:latin typeface="Arial" charset="0"/>
        </a:defRPr>
      </a:lvl3pPr>
      <a:lvl4pPr algn="l" rtl="0" eaLnBrk="0" fontAlgn="base" hangingPunct="0">
        <a:lnSpc>
          <a:spcPts val="2200"/>
        </a:lnSpc>
        <a:spcBef>
          <a:spcPct val="0"/>
        </a:spcBef>
        <a:spcAft>
          <a:spcPct val="0"/>
        </a:spcAft>
        <a:defRPr sz="2000" b="1">
          <a:solidFill>
            <a:srgbClr val="080808"/>
          </a:solidFill>
          <a:latin typeface="Arial" charset="0"/>
        </a:defRPr>
      </a:lvl4pPr>
      <a:lvl5pPr algn="l" rtl="0" eaLnBrk="0" fontAlgn="base" hangingPunct="0">
        <a:lnSpc>
          <a:spcPts val="2200"/>
        </a:lnSpc>
        <a:spcBef>
          <a:spcPct val="0"/>
        </a:spcBef>
        <a:spcAft>
          <a:spcPct val="0"/>
        </a:spcAft>
        <a:defRPr sz="2000" b="1">
          <a:solidFill>
            <a:srgbClr val="080808"/>
          </a:solidFill>
          <a:latin typeface="Arial" charset="0"/>
        </a:defRPr>
      </a:lvl5pPr>
      <a:lvl6pPr marL="457200" algn="l" rtl="0" fontAlgn="base">
        <a:lnSpc>
          <a:spcPts val="2200"/>
        </a:lnSpc>
        <a:spcBef>
          <a:spcPct val="0"/>
        </a:spcBef>
        <a:spcAft>
          <a:spcPct val="0"/>
        </a:spcAft>
        <a:defRPr sz="2000" b="1">
          <a:solidFill>
            <a:srgbClr val="080808"/>
          </a:solidFill>
          <a:latin typeface="Arial" charset="0"/>
        </a:defRPr>
      </a:lvl6pPr>
      <a:lvl7pPr marL="914400" algn="l" rtl="0" fontAlgn="base">
        <a:lnSpc>
          <a:spcPts val="2200"/>
        </a:lnSpc>
        <a:spcBef>
          <a:spcPct val="0"/>
        </a:spcBef>
        <a:spcAft>
          <a:spcPct val="0"/>
        </a:spcAft>
        <a:defRPr sz="2000" b="1">
          <a:solidFill>
            <a:srgbClr val="080808"/>
          </a:solidFill>
          <a:latin typeface="Arial" charset="0"/>
        </a:defRPr>
      </a:lvl7pPr>
      <a:lvl8pPr marL="1371600" algn="l" rtl="0" fontAlgn="base">
        <a:lnSpc>
          <a:spcPts val="2200"/>
        </a:lnSpc>
        <a:spcBef>
          <a:spcPct val="0"/>
        </a:spcBef>
        <a:spcAft>
          <a:spcPct val="0"/>
        </a:spcAft>
        <a:defRPr sz="2000" b="1">
          <a:solidFill>
            <a:srgbClr val="080808"/>
          </a:solidFill>
          <a:latin typeface="Arial" charset="0"/>
        </a:defRPr>
      </a:lvl8pPr>
      <a:lvl9pPr marL="1828800" algn="l" rtl="0" fontAlgn="base">
        <a:lnSpc>
          <a:spcPts val="2200"/>
        </a:lnSpc>
        <a:spcBef>
          <a:spcPct val="0"/>
        </a:spcBef>
        <a:spcAft>
          <a:spcPct val="0"/>
        </a:spcAft>
        <a:defRPr sz="2000" b="1">
          <a:solidFill>
            <a:srgbClr val="080808"/>
          </a:solidFill>
          <a:latin typeface="Arial" charset="0"/>
        </a:defRPr>
      </a:lvl9pPr>
    </p:titleStyle>
    <p:bodyStyle>
      <a:lvl1pPr marL="342900" indent="-342900" algn="l" rtl="0" eaLnBrk="0" fontAlgn="base" hangingPunct="0">
        <a:spcBef>
          <a:spcPct val="0"/>
        </a:spcBef>
        <a:spcAft>
          <a:spcPct val="0"/>
        </a:spcAft>
        <a:buClr>
          <a:schemeClr val="folHlink"/>
        </a:buClr>
        <a:buFont typeface="Wingdings" pitchFamily="2" charset="2"/>
        <a:defRPr sz="1400">
          <a:solidFill>
            <a:schemeClr val="tx1"/>
          </a:solidFill>
          <a:latin typeface="+mn-lt"/>
          <a:ea typeface="+mn-ea"/>
          <a:cs typeface="+mn-cs"/>
        </a:defRPr>
      </a:lvl1pPr>
      <a:lvl2pPr marL="357188" indent="-355600" algn="l" rtl="0" eaLnBrk="0" fontAlgn="base" hangingPunct="0">
        <a:spcBef>
          <a:spcPct val="0"/>
        </a:spcBef>
        <a:spcAft>
          <a:spcPct val="0"/>
        </a:spcAft>
        <a:buClr>
          <a:srgbClr val="007638"/>
        </a:buClr>
        <a:buFont typeface="Wingdings" pitchFamily="2" charset="2"/>
        <a:buChar char="n"/>
        <a:defRPr sz="1400">
          <a:solidFill>
            <a:schemeClr val="tx1"/>
          </a:solidFill>
          <a:latin typeface="+mn-lt"/>
        </a:defRPr>
      </a:lvl2pPr>
      <a:lvl3pPr marL="717550" indent="-358775" algn="l" rtl="0" eaLnBrk="0" fontAlgn="base" hangingPunct="0">
        <a:spcBef>
          <a:spcPct val="0"/>
        </a:spcBef>
        <a:spcAft>
          <a:spcPct val="0"/>
        </a:spcAft>
        <a:buClr>
          <a:srgbClr val="007638"/>
        </a:buClr>
        <a:buSzPct val="75000"/>
        <a:buFont typeface="Wingdings" pitchFamily="2" charset="2"/>
        <a:buChar char="n"/>
        <a:defRPr sz="1400">
          <a:solidFill>
            <a:schemeClr val="tx1"/>
          </a:solidFill>
          <a:latin typeface="+mn-lt"/>
        </a:defRPr>
      </a:lvl3pPr>
      <a:lvl4pPr marL="1079500" indent="-360363" algn="l" rtl="0" eaLnBrk="0" fontAlgn="base" hangingPunct="0">
        <a:spcBef>
          <a:spcPct val="0"/>
        </a:spcBef>
        <a:spcAft>
          <a:spcPct val="0"/>
        </a:spcAft>
        <a:buClr>
          <a:srgbClr val="007638"/>
        </a:buClr>
        <a:buSzPct val="50000"/>
        <a:buFont typeface="Wingdings" pitchFamily="2" charset="2"/>
        <a:buChar char="n"/>
        <a:defRPr sz="1400">
          <a:solidFill>
            <a:schemeClr val="tx1"/>
          </a:solidFill>
          <a:latin typeface="+mn-lt"/>
        </a:defRPr>
      </a:lvl4pPr>
      <a:lvl5pPr marL="1441450" indent="-360363" algn="l" rtl="0" eaLnBrk="0" fontAlgn="base" hangingPunct="0">
        <a:spcBef>
          <a:spcPct val="0"/>
        </a:spcBef>
        <a:spcAft>
          <a:spcPct val="0"/>
        </a:spcAft>
        <a:buClr>
          <a:srgbClr val="007638"/>
        </a:buClr>
        <a:buFont typeface="Gill Sans MT" pitchFamily="34" charset="0"/>
        <a:buChar char="–"/>
        <a:defRPr sz="1400">
          <a:solidFill>
            <a:schemeClr val="tx1"/>
          </a:solidFill>
          <a:latin typeface="+mn-lt"/>
        </a:defRPr>
      </a:lvl5pPr>
      <a:lvl6pPr marL="18986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6pPr>
      <a:lvl7pPr marL="23558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7pPr>
      <a:lvl8pPr marL="28130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8pPr>
      <a:lvl9pPr marL="32702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6"/>
          <p:cNvSpPr>
            <a:spLocks noGrp="1" noChangeArrowheads="1"/>
          </p:cNvSpPr>
          <p:nvPr>
            <p:ph type="title"/>
          </p:nvPr>
        </p:nvSpPr>
        <p:spPr bwMode="auto">
          <a:xfrm>
            <a:off x="171450" y="141288"/>
            <a:ext cx="784066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it-IT" smtClean="0"/>
              <a:t>Click to edit Master title style Click to edit Master title style</a:t>
            </a:r>
          </a:p>
        </p:txBody>
      </p:sp>
      <p:sp>
        <p:nvSpPr>
          <p:cNvPr id="1027" name="Rectangle 27"/>
          <p:cNvSpPr>
            <a:spLocks noGrp="1" noChangeArrowheads="1"/>
          </p:cNvSpPr>
          <p:nvPr>
            <p:ph type="body" idx="1"/>
          </p:nvPr>
        </p:nvSpPr>
        <p:spPr bwMode="auto">
          <a:xfrm>
            <a:off x="161925" y="849313"/>
            <a:ext cx="9558338" cy="491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smtClean="0"/>
          </a:p>
        </p:txBody>
      </p:sp>
      <p:sp>
        <p:nvSpPr>
          <p:cNvPr id="1028" name="Line 44"/>
          <p:cNvSpPr>
            <a:spLocks noChangeShapeType="1"/>
          </p:cNvSpPr>
          <p:nvPr/>
        </p:nvSpPr>
        <p:spPr bwMode="auto">
          <a:xfrm>
            <a:off x="165100" y="6316663"/>
            <a:ext cx="9575800" cy="0"/>
          </a:xfrm>
          <a:prstGeom prst="line">
            <a:avLst/>
          </a:prstGeom>
          <a:noFill/>
          <a:ln w="38100">
            <a:solidFill>
              <a:srgbClr val="EE6500"/>
            </a:solidFill>
            <a:round/>
            <a:headEnd/>
            <a:tailEnd/>
          </a:ln>
          <a:extLst>
            <a:ext uri="{909E8E84-426E-40DD-AFC4-6F175D3DCCD1}">
              <a14:hiddenFill xmlns:a14="http://schemas.microsoft.com/office/drawing/2010/main">
                <a:noFill/>
              </a14:hiddenFill>
            </a:ext>
          </a:extLst>
        </p:spPr>
        <p:txBody>
          <a:bodyPr>
            <a:spAutoFit/>
          </a:bodyPr>
          <a:lstStyle/>
          <a:p>
            <a:endParaRPr lang="en-US" sz="1800" i="0" u="sng">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142909407"/>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Lst>
  <p:timing>
    <p:tnLst>
      <p:par>
        <p:cTn id="1" dur="indefinite" restart="never" nodeType="tmRoot"/>
      </p:par>
    </p:tnLst>
  </p:timing>
  <p:hf hdr="0" ftr="0" dt="0"/>
  <p:txStyles>
    <p:titleStyle>
      <a:lvl1pPr algn="l" rtl="0" eaLnBrk="0" fontAlgn="base" hangingPunct="0">
        <a:lnSpc>
          <a:spcPts val="2200"/>
        </a:lnSpc>
        <a:spcBef>
          <a:spcPct val="0"/>
        </a:spcBef>
        <a:spcAft>
          <a:spcPct val="0"/>
        </a:spcAft>
        <a:defRPr sz="2000" b="1">
          <a:solidFill>
            <a:srgbClr val="080808"/>
          </a:solidFill>
          <a:latin typeface="+mj-lt"/>
          <a:ea typeface="+mj-ea"/>
          <a:cs typeface="+mj-cs"/>
        </a:defRPr>
      </a:lvl1pPr>
      <a:lvl2pPr algn="l" rtl="0" eaLnBrk="0" fontAlgn="base" hangingPunct="0">
        <a:lnSpc>
          <a:spcPts val="2200"/>
        </a:lnSpc>
        <a:spcBef>
          <a:spcPct val="0"/>
        </a:spcBef>
        <a:spcAft>
          <a:spcPct val="0"/>
        </a:spcAft>
        <a:defRPr sz="2000" b="1">
          <a:solidFill>
            <a:srgbClr val="080808"/>
          </a:solidFill>
          <a:latin typeface="Arial" pitchFamily="34" charset="0"/>
        </a:defRPr>
      </a:lvl2pPr>
      <a:lvl3pPr algn="l" rtl="0" eaLnBrk="0" fontAlgn="base" hangingPunct="0">
        <a:lnSpc>
          <a:spcPts val="2200"/>
        </a:lnSpc>
        <a:spcBef>
          <a:spcPct val="0"/>
        </a:spcBef>
        <a:spcAft>
          <a:spcPct val="0"/>
        </a:spcAft>
        <a:defRPr sz="2000" b="1">
          <a:solidFill>
            <a:srgbClr val="080808"/>
          </a:solidFill>
          <a:latin typeface="Arial" pitchFamily="34" charset="0"/>
        </a:defRPr>
      </a:lvl3pPr>
      <a:lvl4pPr algn="l" rtl="0" eaLnBrk="0" fontAlgn="base" hangingPunct="0">
        <a:lnSpc>
          <a:spcPts val="2200"/>
        </a:lnSpc>
        <a:spcBef>
          <a:spcPct val="0"/>
        </a:spcBef>
        <a:spcAft>
          <a:spcPct val="0"/>
        </a:spcAft>
        <a:defRPr sz="2000" b="1">
          <a:solidFill>
            <a:srgbClr val="080808"/>
          </a:solidFill>
          <a:latin typeface="Arial" pitchFamily="34" charset="0"/>
        </a:defRPr>
      </a:lvl4pPr>
      <a:lvl5pPr algn="l" rtl="0" eaLnBrk="0" fontAlgn="base" hangingPunct="0">
        <a:lnSpc>
          <a:spcPts val="2200"/>
        </a:lnSpc>
        <a:spcBef>
          <a:spcPct val="0"/>
        </a:spcBef>
        <a:spcAft>
          <a:spcPct val="0"/>
        </a:spcAft>
        <a:defRPr sz="2000" b="1">
          <a:solidFill>
            <a:srgbClr val="080808"/>
          </a:solidFill>
          <a:latin typeface="Arial" pitchFamily="34" charset="0"/>
        </a:defRPr>
      </a:lvl5pPr>
      <a:lvl6pPr marL="457200" algn="l" rtl="0" fontAlgn="base">
        <a:lnSpc>
          <a:spcPts val="2200"/>
        </a:lnSpc>
        <a:spcBef>
          <a:spcPct val="0"/>
        </a:spcBef>
        <a:spcAft>
          <a:spcPct val="0"/>
        </a:spcAft>
        <a:defRPr sz="2000" b="1">
          <a:solidFill>
            <a:srgbClr val="080808"/>
          </a:solidFill>
          <a:latin typeface="Arial" pitchFamily="34" charset="0"/>
        </a:defRPr>
      </a:lvl6pPr>
      <a:lvl7pPr marL="914400" algn="l" rtl="0" fontAlgn="base">
        <a:lnSpc>
          <a:spcPts val="2200"/>
        </a:lnSpc>
        <a:spcBef>
          <a:spcPct val="0"/>
        </a:spcBef>
        <a:spcAft>
          <a:spcPct val="0"/>
        </a:spcAft>
        <a:defRPr sz="2000" b="1">
          <a:solidFill>
            <a:srgbClr val="080808"/>
          </a:solidFill>
          <a:latin typeface="Arial" pitchFamily="34" charset="0"/>
        </a:defRPr>
      </a:lvl7pPr>
      <a:lvl8pPr marL="1371600" algn="l" rtl="0" fontAlgn="base">
        <a:lnSpc>
          <a:spcPts val="2200"/>
        </a:lnSpc>
        <a:spcBef>
          <a:spcPct val="0"/>
        </a:spcBef>
        <a:spcAft>
          <a:spcPct val="0"/>
        </a:spcAft>
        <a:defRPr sz="2000" b="1">
          <a:solidFill>
            <a:srgbClr val="080808"/>
          </a:solidFill>
          <a:latin typeface="Arial" pitchFamily="34" charset="0"/>
        </a:defRPr>
      </a:lvl8pPr>
      <a:lvl9pPr marL="1828800" algn="l" rtl="0" fontAlgn="base">
        <a:lnSpc>
          <a:spcPts val="2200"/>
        </a:lnSpc>
        <a:spcBef>
          <a:spcPct val="0"/>
        </a:spcBef>
        <a:spcAft>
          <a:spcPct val="0"/>
        </a:spcAft>
        <a:defRPr sz="2000" b="1">
          <a:solidFill>
            <a:srgbClr val="080808"/>
          </a:solidFill>
          <a:latin typeface="Arial" pitchFamily="34" charset="0"/>
        </a:defRPr>
      </a:lvl9pPr>
    </p:titleStyle>
    <p:bodyStyle>
      <a:lvl1pPr marL="342900" indent="-342900" algn="l" rtl="0" eaLnBrk="0" fontAlgn="base" hangingPunct="0">
        <a:spcBef>
          <a:spcPct val="0"/>
        </a:spcBef>
        <a:spcAft>
          <a:spcPct val="0"/>
        </a:spcAft>
        <a:buClr>
          <a:schemeClr val="tx2"/>
        </a:buClr>
        <a:buFont typeface="Wingdings" pitchFamily="2" charset="2"/>
        <a:defRPr sz="1200">
          <a:solidFill>
            <a:schemeClr val="tx1"/>
          </a:solidFill>
          <a:latin typeface="+mn-lt"/>
          <a:ea typeface="+mn-ea"/>
          <a:cs typeface="+mn-cs"/>
        </a:defRPr>
      </a:lvl1pPr>
      <a:lvl2pPr marL="357188" indent="-355600" algn="l" rtl="0" eaLnBrk="0" fontAlgn="base" hangingPunct="0">
        <a:spcBef>
          <a:spcPct val="0"/>
        </a:spcBef>
        <a:spcAft>
          <a:spcPct val="0"/>
        </a:spcAft>
        <a:buClr>
          <a:schemeClr val="tx2"/>
        </a:buClr>
        <a:buFont typeface="Wingdings" pitchFamily="2" charset="2"/>
        <a:buChar char="n"/>
        <a:defRPr sz="1200">
          <a:solidFill>
            <a:schemeClr val="tx1"/>
          </a:solidFill>
          <a:latin typeface="+mn-lt"/>
        </a:defRPr>
      </a:lvl2pPr>
      <a:lvl3pPr marL="717550" indent="-358775" algn="l" rtl="0" eaLnBrk="0" fontAlgn="base" hangingPunct="0">
        <a:spcBef>
          <a:spcPct val="0"/>
        </a:spcBef>
        <a:spcAft>
          <a:spcPct val="0"/>
        </a:spcAft>
        <a:buClr>
          <a:schemeClr val="tx2"/>
        </a:buClr>
        <a:buSzPct val="75000"/>
        <a:buFont typeface="Wingdings" pitchFamily="2" charset="2"/>
        <a:buChar char="n"/>
        <a:defRPr sz="1200">
          <a:solidFill>
            <a:schemeClr val="tx1"/>
          </a:solidFill>
          <a:latin typeface="+mn-lt"/>
        </a:defRPr>
      </a:lvl3pPr>
      <a:lvl4pPr marL="1079500" indent="-360363" algn="l" rtl="0" eaLnBrk="0" fontAlgn="base" hangingPunct="0">
        <a:spcBef>
          <a:spcPct val="0"/>
        </a:spcBef>
        <a:spcAft>
          <a:spcPct val="0"/>
        </a:spcAft>
        <a:buClr>
          <a:schemeClr val="tx2"/>
        </a:buClr>
        <a:buSzPct val="50000"/>
        <a:buFont typeface="Wingdings" pitchFamily="2" charset="2"/>
        <a:buChar char="n"/>
        <a:defRPr sz="1200">
          <a:solidFill>
            <a:schemeClr val="tx1"/>
          </a:solidFill>
          <a:latin typeface="+mn-lt"/>
        </a:defRPr>
      </a:lvl4pPr>
      <a:lvl5pPr marL="1441450" indent="-360363" algn="l" rtl="0" eaLnBrk="0" fontAlgn="base" hangingPunct="0">
        <a:spcBef>
          <a:spcPct val="0"/>
        </a:spcBef>
        <a:spcAft>
          <a:spcPct val="0"/>
        </a:spcAft>
        <a:buClr>
          <a:schemeClr val="tx2"/>
        </a:buClr>
        <a:buFont typeface="Gill Sans MT" pitchFamily="34" charset="0"/>
        <a:buChar char="–"/>
        <a:defRPr sz="1200">
          <a:solidFill>
            <a:schemeClr val="tx1"/>
          </a:solidFill>
          <a:latin typeface="+mn-lt"/>
        </a:defRPr>
      </a:lvl5pPr>
      <a:lvl6pPr marL="18986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6pPr>
      <a:lvl7pPr marL="23558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7pPr>
      <a:lvl8pPr marL="28130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8pPr>
      <a:lvl9pPr marL="32702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bwMode="auto">
          <a:xfrm>
            <a:off x="171450" y="179388"/>
            <a:ext cx="9558338" cy="2794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it-IT" smtClean="0"/>
              <a:t>Click to edit Master title style Click to edit Master title style</a:t>
            </a:r>
          </a:p>
        </p:txBody>
      </p:sp>
      <p:sp>
        <p:nvSpPr>
          <p:cNvPr id="126981" name="Rectangle 5"/>
          <p:cNvSpPr>
            <a:spLocks noChangeArrowheads="1"/>
          </p:cNvSpPr>
          <p:nvPr/>
        </p:nvSpPr>
        <p:spPr bwMode="auto">
          <a:xfrm>
            <a:off x="10010775" y="11113"/>
            <a:ext cx="323850" cy="395287"/>
          </a:xfrm>
          <a:prstGeom prst="rect">
            <a:avLst/>
          </a:prstGeom>
          <a:solidFill>
            <a:schemeClr val="tx1"/>
          </a:solidFill>
          <a:ln w="9525">
            <a:noFill/>
            <a:miter lim="800000"/>
            <a:headEnd/>
            <a:tailEnd/>
          </a:ln>
          <a:effectLst/>
        </p:spPr>
        <p:txBody>
          <a:bodyPr lIns="0" tIns="0" rIns="0" bIns="0" anchor="ctr"/>
          <a:lstStyle/>
          <a:p>
            <a:pPr algn="ctr" eaLnBrk="0" hangingPunct="0">
              <a:defRPr/>
            </a:pPr>
            <a:r>
              <a:rPr lang="it-IT" sz="900" b="1" i="0">
                <a:solidFill>
                  <a:srgbClr val="FFFFFF"/>
                </a:solidFill>
              </a:rPr>
              <a:t>77</a:t>
            </a:r>
          </a:p>
          <a:p>
            <a:pPr algn="ctr" eaLnBrk="0" hangingPunct="0">
              <a:defRPr/>
            </a:pPr>
            <a:r>
              <a:rPr lang="it-IT" sz="900" b="1" i="0">
                <a:solidFill>
                  <a:srgbClr val="FFFFFF"/>
                </a:solidFill>
              </a:rPr>
              <a:t>77</a:t>
            </a:r>
          </a:p>
          <a:p>
            <a:pPr algn="ctr" eaLnBrk="0" hangingPunct="0">
              <a:defRPr/>
            </a:pPr>
            <a:r>
              <a:rPr lang="it-IT" sz="900" b="1" i="0">
                <a:solidFill>
                  <a:srgbClr val="FFFFFF"/>
                </a:solidFill>
              </a:rPr>
              <a:t>77</a:t>
            </a:r>
          </a:p>
        </p:txBody>
      </p:sp>
      <p:sp>
        <p:nvSpPr>
          <p:cNvPr id="126982" name="Rectangle 6"/>
          <p:cNvSpPr>
            <a:spLocks noChangeArrowheads="1"/>
          </p:cNvSpPr>
          <p:nvPr/>
        </p:nvSpPr>
        <p:spPr bwMode="auto">
          <a:xfrm>
            <a:off x="10010775" y="471488"/>
            <a:ext cx="323850" cy="395287"/>
          </a:xfrm>
          <a:prstGeom prst="rect">
            <a:avLst/>
          </a:prstGeom>
          <a:solidFill>
            <a:schemeClr val="bg2"/>
          </a:solidFill>
          <a:ln w="9525">
            <a:noFill/>
            <a:miter lim="800000"/>
            <a:headEnd/>
            <a:tailEnd/>
          </a:ln>
          <a:effectLst/>
        </p:spPr>
        <p:txBody>
          <a:bodyPr lIns="0" tIns="0" rIns="0" bIns="0" anchor="ctr"/>
          <a:lstStyle/>
          <a:p>
            <a:pPr algn="ctr" eaLnBrk="0" hangingPunct="0">
              <a:defRPr/>
            </a:pPr>
            <a:r>
              <a:rPr lang="it-IT" sz="900" b="1" i="0">
                <a:solidFill>
                  <a:srgbClr val="4D4D4D"/>
                </a:solidFill>
              </a:rPr>
              <a:t>222</a:t>
            </a:r>
          </a:p>
          <a:p>
            <a:pPr algn="ctr" eaLnBrk="0" hangingPunct="0">
              <a:defRPr/>
            </a:pPr>
            <a:r>
              <a:rPr lang="it-IT" sz="900" b="1" i="0">
                <a:solidFill>
                  <a:srgbClr val="4D4D4D"/>
                </a:solidFill>
              </a:rPr>
              <a:t>180</a:t>
            </a:r>
          </a:p>
          <a:p>
            <a:pPr algn="ctr" eaLnBrk="0" hangingPunct="0">
              <a:defRPr/>
            </a:pPr>
            <a:r>
              <a:rPr lang="it-IT" sz="900" b="1" i="0">
                <a:solidFill>
                  <a:srgbClr val="4D4D4D"/>
                </a:solidFill>
              </a:rPr>
              <a:t> 7</a:t>
            </a:r>
          </a:p>
        </p:txBody>
      </p:sp>
      <p:sp>
        <p:nvSpPr>
          <p:cNvPr id="126983" name="Rectangle 7"/>
          <p:cNvSpPr>
            <a:spLocks noChangeArrowheads="1"/>
          </p:cNvSpPr>
          <p:nvPr/>
        </p:nvSpPr>
        <p:spPr bwMode="auto">
          <a:xfrm>
            <a:off x="10010775" y="931863"/>
            <a:ext cx="323850" cy="395287"/>
          </a:xfrm>
          <a:prstGeom prst="rect">
            <a:avLst/>
          </a:prstGeom>
          <a:solidFill>
            <a:schemeClr val="tx2"/>
          </a:solidFill>
          <a:ln w="9525">
            <a:noFill/>
            <a:miter lim="800000"/>
            <a:headEnd/>
            <a:tailEnd/>
          </a:ln>
          <a:effectLst/>
        </p:spPr>
        <p:txBody>
          <a:bodyPr lIns="0" tIns="0" rIns="0" bIns="0" anchor="ctr"/>
          <a:lstStyle/>
          <a:p>
            <a:pPr algn="ctr" eaLnBrk="0" hangingPunct="0">
              <a:defRPr/>
            </a:pPr>
            <a:r>
              <a:rPr lang="it-IT" sz="900" b="1" i="0">
                <a:solidFill>
                  <a:srgbClr val="4D4D4D"/>
                </a:solidFill>
              </a:rPr>
              <a:t>164</a:t>
            </a:r>
          </a:p>
          <a:p>
            <a:pPr algn="ctr" eaLnBrk="0" hangingPunct="0">
              <a:defRPr/>
            </a:pPr>
            <a:r>
              <a:rPr lang="it-IT" sz="900" b="1" i="0">
                <a:solidFill>
                  <a:srgbClr val="4D4D4D"/>
                </a:solidFill>
              </a:rPr>
              <a:t>164</a:t>
            </a:r>
          </a:p>
          <a:p>
            <a:pPr algn="ctr" eaLnBrk="0" hangingPunct="0">
              <a:defRPr/>
            </a:pPr>
            <a:r>
              <a:rPr lang="it-IT" sz="900" b="1" i="0">
                <a:solidFill>
                  <a:srgbClr val="4D4D4D"/>
                </a:solidFill>
              </a:rPr>
              <a:t>164</a:t>
            </a:r>
          </a:p>
        </p:txBody>
      </p:sp>
      <p:sp>
        <p:nvSpPr>
          <p:cNvPr id="126984" name="Rectangle 8"/>
          <p:cNvSpPr>
            <a:spLocks noChangeArrowheads="1"/>
          </p:cNvSpPr>
          <p:nvPr/>
        </p:nvSpPr>
        <p:spPr bwMode="auto">
          <a:xfrm>
            <a:off x="10010775" y="1392238"/>
            <a:ext cx="323850" cy="395287"/>
          </a:xfrm>
          <a:prstGeom prst="rect">
            <a:avLst/>
          </a:prstGeom>
          <a:solidFill>
            <a:schemeClr val="accent1"/>
          </a:solidFill>
          <a:ln w="9525">
            <a:noFill/>
            <a:miter lim="800000"/>
            <a:headEnd/>
            <a:tailEnd/>
          </a:ln>
          <a:effectLst/>
        </p:spPr>
        <p:txBody>
          <a:bodyPr lIns="0" tIns="0" rIns="0" bIns="0" anchor="ctr"/>
          <a:lstStyle/>
          <a:p>
            <a:pPr algn="ctr" eaLnBrk="0" hangingPunct="0">
              <a:defRPr/>
            </a:pPr>
            <a:r>
              <a:rPr lang="it-IT" sz="900" b="1" i="0">
                <a:solidFill>
                  <a:srgbClr val="4D4D4D"/>
                </a:solidFill>
              </a:rPr>
              <a:t>186</a:t>
            </a:r>
          </a:p>
          <a:p>
            <a:pPr algn="ctr" eaLnBrk="0" hangingPunct="0">
              <a:defRPr/>
            </a:pPr>
            <a:r>
              <a:rPr lang="it-IT" sz="900" b="1" i="0">
                <a:solidFill>
                  <a:srgbClr val="4D4D4D"/>
                </a:solidFill>
              </a:rPr>
              <a:t>216</a:t>
            </a:r>
          </a:p>
          <a:p>
            <a:pPr algn="ctr" eaLnBrk="0" hangingPunct="0">
              <a:defRPr/>
            </a:pPr>
            <a:r>
              <a:rPr lang="it-IT" sz="900" b="1" i="0">
                <a:solidFill>
                  <a:srgbClr val="4D4D4D"/>
                </a:solidFill>
              </a:rPr>
              <a:t>246</a:t>
            </a:r>
          </a:p>
        </p:txBody>
      </p:sp>
      <p:sp>
        <p:nvSpPr>
          <p:cNvPr id="126985" name="Rectangle 9"/>
          <p:cNvSpPr>
            <a:spLocks noChangeArrowheads="1"/>
          </p:cNvSpPr>
          <p:nvPr/>
        </p:nvSpPr>
        <p:spPr bwMode="auto">
          <a:xfrm>
            <a:off x="10010775" y="1854200"/>
            <a:ext cx="323850" cy="395288"/>
          </a:xfrm>
          <a:prstGeom prst="rect">
            <a:avLst/>
          </a:prstGeom>
          <a:solidFill>
            <a:schemeClr val="accent2"/>
          </a:solidFill>
          <a:ln w="9525">
            <a:noFill/>
            <a:miter lim="800000"/>
            <a:headEnd/>
            <a:tailEnd/>
          </a:ln>
          <a:effectLst/>
        </p:spPr>
        <p:txBody>
          <a:bodyPr lIns="0" tIns="0" rIns="0" bIns="0" anchor="ctr"/>
          <a:lstStyle/>
          <a:p>
            <a:pPr algn="ctr" eaLnBrk="0" hangingPunct="0">
              <a:defRPr/>
            </a:pPr>
            <a:r>
              <a:rPr lang="it-IT" sz="900" b="1" i="0">
                <a:solidFill>
                  <a:srgbClr val="FFFFFF"/>
                </a:solidFill>
              </a:rPr>
              <a:t>127</a:t>
            </a:r>
          </a:p>
          <a:p>
            <a:pPr algn="ctr" eaLnBrk="0" hangingPunct="0">
              <a:defRPr/>
            </a:pPr>
            <a:r>
              <a:rPr lang="it-IT" sz="900" b="1" i="0">
                <a:solidFill>
                  <a:srgbClr val="FFFFFF"/>
                </a:solidFill>
              </a:rPr>
              <a:t>167</a:t>
            </a:r>
          </a:p>
          <a:p>
            <a:pPr algn="ctr" eaLnBrk="0" hangingPunct="0">
              <a:defRPr/>
            </a:pPr>
            <a:r>
              <a:rPr lang="it-IT" sz="900" b="1" i="0">
                <a:solidFill>
                  <a:srgbClr val="FFFFFF"/>
                </a:solidFill>
              </a:rPr>
              <a:t>211</a:t>
            </a:r>
          </a:p>
        </p:txBody>
      </p:sp>
      <p:sp>
        <p:nvSpPr>
          <p:cNvPr id="126986" name="Rectangle 10"/>
          <p:cNvSpPr>
            <a:spLocks noChangeArrowheads="1"/>
          </p:cNvSpPr>
          <p:nvPr/>
        </p:nvSpPr>
        <p:spPr bwMode="auto">
          <a:xfrm>
            <a:off x="10010775" y="2314575"/>
            <a:ext cx="323850" cy="395288"/>
          </a:xfrm>
          <a:prstGeom prst="rect">
            <a:avLst/>
          </a:prstGeom>
          <a:solidFill>
            <a:schemeClr val="hlink"/>
          </a:solidFill>
          <a:ln w="9525">
            <a:noFill/>
            <a:miter lim="800000"/>
            <a:headEnd/>
            <a:tailEnd/>
          </a:ln>
          <a:effectLst/>
        </p:spPr>
        <p:txBody>
          <a:bodyPr lIns="0" tIns="0" rIns="0" bIns="0" anchor="ctr"/>
          <a:lstStyle/>
          <a:p>
            <a:pPr algn="ctr" eaLnBrk="0" hangingPunct="0">
              <a:defRPr/>
            </a:pPr>
            <a:r>
              <a:rPr lang="it-IT" sz="900" b="1" i="0">
                <a:solidFill>
                  <a:srgbClr val="FFFFFF"/>
                </a:solidFill>
              </a:rPr>
              <a:t>81</a:t>
            </a:r>
          </a:p>
          <a:p>
            <a:pPr algn="ctr" eaLnBrk="0" hangingPunct="0">
              <a:defRPr/>
            </a:pPr>
            <a:r>
              <a:rPr lang="it-IT" sz="900" b="1" i="0">
                <a:solidFill>
                  <a:srgbClr val="FFFFFF"/>
                </a:solidFill>
              </a:rPr>
              <a:t>131</a:t>
            </a:r>
          </a:p>
          <a:p>
            <a:pPr algn="ctr" eaLnBrk="0" hangingPunct="0">
              <a:defRPr/>
            </a:pPr>
            <a:r>
              <a:rPr lang="it-IT" sz="900" b="1" i="0">
                <a:solidFill>
                  <a:srgbClr val="FFFFFF"/>
                </a:solidFill>
              </a:rPr>
              <a:t>185</a:t>
            </a:r>
          </a:p>
        </p:txBody>
      </p:sp>
      <p:sp>
        <p:nvSpPr>
          <p:cNvPr id="126987" name="Rectangle 11"/>
          <p:cNvSpPr>
            <a:spLocks noChangeArrowheads="1"/>
          </p:cNvSpPr>
          <p:nvPr/>
        </p:nvSpPr>
        <p:spPr bwMode="auto">
          <a:xfrm>
            <a:off x="10010775" y="2774950"/>
            <a:ext cx="323850" cy="395288"/>
          </a:xfrm>
          <a:prstGeom prst="rect">
            <a:avLst/>
          </a:prstGeom>
          <a:solidFill>
            <a:schemeClr val="folHlink"/>
          </a:solidFill>
          <a:ln w="9525">
            <a:noFill/>
            <a:miter lim="800000"/>
            <a:headEnd/>
            <a:tailEnd/>
          </a:ln>
          <a:effectLst/>
        </p:spPr>
        <p:txBody>
          <a:bodyPr lIns="0" tIns="0" rIns="0" bIns="0" anchor="ctr"/>
          <a:lstStyle/>
          <a:p>
            <a:pPr algn="ctr" eaLnBrk="0" hangingPunct="0">
              <a:defRPr/>
            </a:pPr>
            <a:r>
              <a:rPr lang="it-IT" sz="900" b="1" i="0">
                <a:solidFill>
                  <a:srgbClr val="FFFFFF"/>
                </a:solidFill>
              </a:rPr>
              <a:t>20</a:t>
            </a:r>
          </a:p>
          <a:p>
            <a:pPr algn="ctr" eaLnBrk="0" hangingPunct="0">
              <a:defRPr/>
            </a:pPr>
            <a:r>
              <a:rPr lang="it-IT" sz="900" b="1" i="0">
                <a:solidFill>
                  <a:srgbClr val="FFFFFF"/>
                </a:solidFill>
              </a:rPr>
              <a:t>82</a:t>
            </a:r>
          </a:p>
          <a:p>
            <a:pPr algn="ctr" eaLnBrk="0" hangingPunct="0">
              <a:defRPr/>
            </a:pPr>
            <a:r>
              <a:rPr lang="it-IT" sz="900" b="1" i="0">
                <a:solidFill>
                  <a:srgbClr val="FFFFFF"/>
                </a:solidFill>
              </a:rPr>
              <a:t>150</a:t>
            </a:r>
          </a:p>
        </p:txBody>
      </p:sp>
      <p:sp>
        <p:nvSpPr>
          <p:cNvPr id="126988" name="Rectangle 12"/>
          <p:cNvSpPr>
            <a:spLocks noChangeArrowheads="1"/>
          </p:cNvSpPr>
          <p:nvPr/>
        </p:nvSpPr>
        <p:spPr bwMode="auto">
          <a:xfrm>
            <a:off x="10010775" y="3236913"/>
            <a:ext cx="323850" cy="395287"/>
          </a:xfrm>
          <a:prstGeom prst="rect">
            <a:avLst/>
          </a:prstGeom>
          <a:solidFill>
            <a:srgbClr val="77C69D"/>
          </a:solidFill>
          <a:ln w="9525">
            <a:noFill/>
            <a:miter lim="800000"/>
            <a:headEnd/>
            <a:tailEnd/>
          </a:ln>
          <a:effectLst/>
        </p:spPr>
        <p:txBody>
          <a:bodyPr lIns="0" tIns="0" rIns="0" bIns="0" anchor="ctr"/>
          <a:lstStyle/>
          <a:p>
            <a:pPr algn="ctr" eaLnBrk="0" hangingPunct="0">
              <a:defRPr/>
            </a:pPr>
            <a:r>
              <a:rPr lang="it-IT" sz="900" b="1" i="0">
                <a:solidFill>
                  <a:srgbClr val="4D4D4D"/>
                </a:solidFill>
              </a:rPr>
              <a:t>119</a:t>
            </a:r>
          </a:p>
          <a:p>
            <a:pPr algn="ctr" eaLnBrk="0" hangingPunct="0">
              <a:defRPr/>
            </a:pPr>
            <a:r>
              <a:rPr lang="it-IT" sz="900" b="1" i="0">
                <a:solidFill>
                  <a:srgbClr val="4D4D4D"/>
                </a:solidFill>
              </a:rPr>
              <a:t>198</a:t>
            </a:r>
          </a:p>
          <a:p>
            <a:pPr algn="ctr" eaLnBrk="0" hangingPunct="0">
              <a:defRPr/>
            </a:pPr>
            <a:r>
              <a:rPr lang="it-IT" sz="900" b="1" i="0">
                <a:solidFill>
                  <a:srgbClr val="4D4D4D"/>
                </a:solidFill>
              </a:rPr>
              <a:t>157</a:t>
            </a:r>
          </a:p>
        </p:txBody>
      </p:sp>
      <p:sp>
        <p:nvSpPr>
          <p:cNvPr id="126989" name="Rectangle 13"/>
          <p:cNvSpPr>
            <a:spLocks noChangeArrowheads="1"/>
          </p:cNvSpPr>
          <p:nvPr/>
        </p:nvSpPr>
        <p:spPr bwMode="auto">
          <a:xfrm>
            <a:off x="10010775" y="4157663"/>
            <a:ext cx="323850" cy="395287"/>
          </a:xfrm>
          <a:prstGeom prst="rect">
            <a:avLst/>
          </a:prstGeom>
          <a:solidFill>
            <a:srgbClr val="EFC93B"/>
          </a:solidFill>
          <a:ln w="9525">
            <a:noFill/>
            <a:miter lim="800000"/>
            <a:headEnd/>
            <a:tailEnd/>
          </a:ln>
          <a:effectLst/>
        </p:spPr>
        <p:txBody>
          <a:bodyPr lIns="0" tIns="0" rIns="0" bIns="0" anchor="ctr"/>
          <a:lstStyle/>
          <a:p>
            <a:pPr algn="ctr" eaLnBrk="0" hangingPunct="0">
              <a:defRPr/>
            </a:pPr>
            <a:r>
              <a:rPr lang="it-IT" sz="900" b="1" i="0">
                <a:solidFill>
                  <a:srgbClr val="4D4D4D"/>
                </a:solidFill>
              </a:rPr>
              <a:t>239</a:t>
            </a:r>
          </a:p>
          <a:p>
            <a:pPr algn="ctr" eaLnBrk="0" hangingPunct="0">
              <a:defRPr/>
            </a:pPr>
            <a:r>
              <a:rPr lang="it-IT" sz="900" b="1" i="0">
                <a:solidFill>
                  <a:srgbClr val="4D4D4D"/>
                </a:solidFill>
              </a:rPr>
              <a:t>201</a:t>
            </a:r>
          </a:p>
          <a:p>
            <a:pPr algn="ctr" eaLnBrk="0" hangingPunct="0">
              <a:defRPr/>
            </a:pPr>
            <a:r>
              <a:rPr lang="it-IT" sz="900" b="1" i="0">
                <a:solidFill>
                  <a:srgbClr val="4D4D4D"/>
                </a:solidFill>
              </a:rPr>
              <a:t>59</a:t>
            </a:r>
          </a:p>
        </p:txBody>
      </p:sp>
      <p:sp>
        <p:nvSpPr>
          <p:cNvPr id="126990" name="Rectangle 14"/>
          <p:cNvSpPr>
            <a:spLocks noChangeArrowheads="1"/>
          </p:cNvSpPr>
          <p:nvPr/>
        </p:nvSpPr>
        <p:spPr bwMode="auto">
          <a:xfrm>
            <a:off x="10010775" y="4618038"/>
            <a:ext cx="323850" cy="395287"/>
          </a:xfrm>
          <a:prstGeom prst="rect">
            <a:avLst/>
          </a:prstGeom>
          <a:solidFill>
            <a:srgbClr val="F68E51"/>
          </a:solidFill>
          <a:ln w="9525">
            <a:noFill/>
            <a:miter lim="800000"/>
            <a:headEnd/>
            <a:tailEnd/>
          </a:ln>
          <a:effectLst/>
        </p:spPr>
        <p:txBody>
          <a:bodyPr lIns="0" tIns="0" rIns="0" bIns="0" anchor="ctr"/>
          <a:lstStyle/>
          <a:p>
            <a:pPr algn="ctr" eaLnBrk="0" hangingPunct="0">
              <a:defRPr/>
            </a:pPr>
            <a:r>
              <a:rPr lang="it-IT" sz="900" b="1" i="0">
                <a:solidFill>
                  <a:srgbClr val="4D4D4D"/>
                </a:solidFill>
              </a:rPr>
              <a:t>246</a:t>
            </a:r>
          </a:p>
          <a:p>
            <a:pPr algn="ctr" eaLnBrk="0" hangingPunct="0">
              <a:defRPr/>
            </a:pPr>
            <a:r>
              <a:rPr lang="it-IT" sz="900" b="1" i="0">
                <a:solidFill>
                  <a:srgbClr val="4D4D4D"/>
                </a:solidFill>
              </a:rPr>
              <a:t>142</a:t>
            </a:r>
          </a:p>
          <a:p>
            <a:pPr algn="ctr" eaLnBrk="0" hangingPunct="0">
              <a:defRPr/>
            </a:pPr>
            <a:r>
              <a:rPr lang="it-IT" sz="900" b="1" i="0">
                <a:solidFill>
                  <a:srgbClr val="4D4D4D"/>
                </a:solidFill>
              </a:rPr>
              <a:t>81</a:t>
            </a:r>
          </a:p>
        </p:txBody>
      </p:sp>
      <p:sp>
        <p:nvSpPr>
          <p:cNvPr id="126991" name="Rectangle 15"/>
          <p:cNvSpPr>
            <a:spLocks noChangeArrowheads="1"/>
          </p:cNvSpPr>
          <p:nvPr/>
        </p:nvSpPr>
        <p:spPr bwMode="auto">
          <a:xfrm>
            <a:off x="10010775" y="5080000"/>
            <a:ext cx="323850" cy="395288"/>
          </a:xfrm>
          <a:prstGeom prst="rect">
            <a:avLst/>
          </a:prstGeom>
          <a:solidFill>
            <a:srgbClr val="F36F21"/>
          </a:solidFill>
          <a:ln w="9525">
            <a:noFill/>
            <a:miter lim="800000"/>
            <a:headEnd/>
            <a:tailEnd/>
          </a:ln>
          <a:effectLst/>
        </p:spPr>
        <p:txBody>
          <a:bodyPr lIns="0" tIns="0" rIns="0" bIns="0" anchor="ctr"/>
          <a:lstStyle/>
          <a:p>
            <a:pPr algn="ctr" eaLnBrk="0" hangingPunct="0">
              <a:defRPr/>
            </a:pPr>
            <a:r>
              <a:rPr lang="it-IT" sz="900" b="1" i="0">
                <a:solidFill>
                  <a:srgbClr val="FFFFFF"/>
                </a:solidFill>
              </a:rPr>
              <a:t>243</a:t>
            </a:r>
          </a:p>
          <a:p>
            <a:pPr algn="ctr" eaLnBrk="0" hangingPunct="0">
              <a:defRPr/>
            </a:pPr>
            <a:r>
              <a:rPr lang="it-IT" sz="900" b="1" i="0">
                <a:solidFill>
                  <a:srgbClr val="FFFFFF"/>
                </a:solidFill>
              </a:rPr>
              <a:t>111</a:t>
            </a:r>
          </a:p>
          <a:p>
            <a:pPr algn="ctr" eaLnBrk="0" hangingPunct="0">
              <a:defRPr/>
            </a:pPr>
            <a:r>
              <a:rPr lang="it-IT" sz="900" b="1" i="0">
                <a:solidFill>
                  <a:srgbClr val="FFFFFF"/>
                </a:solidFill>
              </a:rPr>
              <a:t>33</a:t>
            </a:r>
          </a:p>
        </p:txBody>
      </p:sp>
      <p:sp>
        <p:nvSpPr>
          <p:cNvPr id="126992" name="Rectangle 16"/>
          <p:cNvSpPr>
            <a:spLocks noChangeArrowheads="1"/>
          </p:cNvSpPr>
          <p:nvPr/>
        </p:nvSpPr>
        <p:spPr bwMode="auto">
          <a:xfrm>
            <a:off x="10010775" y="3697288"/>
            <a:ext cx="323850" cy="395287"/>
          </a:xfrm>
          <a:prstGeom prst="rect">
            <a:avLst/>
          </a:prstGeom>
          <a:solidFill>
            <a:srgbClr val="F4D561"/>
          </a:solidFill>
          <a:ln w="9525">
            <a:noFill/>
            <a:miter lim="800000"/>
            <a:headEnd/>
            <a:tailEnd/>
          </a:ln>
          <a:effectLst/>
        </p:spPr>
        <p:txBody>
          <a:bodyPr lIns="0" tIns="0" rIns="0" bIns="0" anchor="ctr"/>
          <a:lstStyle/>
          <a:p>
            <a:pPr algn="ctr" eaLnBrk="0" hangingPunct="0">
              <a:defRPr/>
            </a:pPr>
            <a:r>
              <a:rPr lang="it-IT" sz="900" b="1" i="0">
                <a:solidFill>
                  <a:srgbClr val="4D4D4D"/>
                </a:solidFill>
              </a:rPr>
              <a:t>244</a:t>
            </a:r>
          </a:p>
          <a:p>
            <a:pPr algn="ctr" eaLnBrk="0" hangingPunct="0">
              <a:defRPr/>
            </a:pPr>
            <a:r>
              <a:rPr lang="it-IT" sz="900" b="1" i="0">
                <a:solidFill>
                  <a:srgbClr val="4D4D4D"/>
                </a:solidFill>
              </a:rPr>
              <a:t>213</a:t>
            </a:r>
          </a:p>
          <a:p>
            <a:pPr algn="ctr" eaLnBrk="0" hangingPunct="0">
              <a:defRPr/>
            </a:pPr>
            <a:r>
              <a:rPr lang="it-IT" sz="900" b="1" i="0">
                <a:solidFill>
                  <a:srgbClr val="4D4D4D"/>
                </a:solidFill>
              </a:rPr>
              <a:t>97</a:t>
            </a:r>
          </a:p>
        </p:txBody>
      </p:sp>
      <p:sp>
        <p:nvSpPr>
          <p:cNvPr id="126993" name="Rectangle 17"/>
          <p:cNvSpPr>
            <a:spLocks noChangeArrowheads="1"/>
          </p:cNvSpPr>
          <p:nvPr/>
        </p:nvSpPr>
        <p:spPr bwMode="auto">
          <a:xfrm>
            <a:off x="10010775" y="5540375"/>
            <a:ext cx="323850" cy="395288"/>
          </a:xfrm>
          <a:prstGeom prst="rect">
            <a:avLst/>
          </a:prstGeom>
          <a:solidFill>
            <a:srgbClr val="007638"/>
          </a:solidFill>
          <a:ln w="9525">
            <a:noFill/>
            <a:miter lim="800000"/>
            <a:headEnd/>
            <a:tailEnd/>
          </a:ln>
          <a:effectLst/>
        </p:spPr>
        <p:txBody>
          <a:bodyPr lIns="0" tIns="0" rIns="0" bIns="0" anchor="ctr"/>
          <a:lstStyle/>
          <a:p>
            <a:pPr algn="ctr" eaLnBrk="0" hangingPunct="0">
              <a:defRPr/>
            </a:pPr>
            <a:r>
              <a:rPr lang="it-IT" sz="900" b="1" i="0">
                <a:solidFill>
                  <a:srgbClr val="FFFFFF"/>
                </a:solidFill>
              </a:rPr>
              <a:t>0</a:t>
            </a:r>
          </a:p>
          <a:p>
            <a:pPr algn="ctr" eaLnBrk="0" hangingPunct="0">
              <a:defRPr/>
            </a:pPr>
            <a:r>
              <a:rPr lang="it-IT" sz="900" b="1" i="0">
                <a:solidFill>
                  <a:srgbClr val="FFFFFF"/>
                </a:solidFill>
              </a:rPr>
              <a:t>118</a:t>
            </a:r>
          </a:p>
          <a:p>
            <a:pPr algn="ctr" eaLnBrk="0" hangingPunct="0">
              <a:defRPr/>
            </a:pPr>
            <a:r>
              <a:rPr lang="it-IT" sz="900" b="1" i="0">
                <a:solidFill>
                  <a:srgbClr val="FFFFFF"/>
                </a:solidFill>
              </a:rPr>
              <a:t>56</a:t>
            </a:r>
          </a:p>
        </p:txBody>
      </p:sp>
      <p:sp>
        <p:nvSpPr>
          <p:cNvPr id="126994" name="Rectangle 18"/>
          <p:cNvSpPr>
            <a:spLocks noChangeArrowheads="1"/>
          </p:cNvSpPr>
          <p:nvPr/>
        </p:nvSpPr>
        <p:spPr bwMode="auto">
          <a:xfrm>
            <a:off x="10010775" y="6000750"/>
            <a:ext cx="323850" cy="395288"/>
          </a:xfrm>
          <a:prstGeom prst="rect">
            <a:avLst/>
          </a:prstGeom>
          <a:solidFill>
            <a:srgbClr val="44A371"/>
          </a:solidFill>
          <a:ln w="9525">
            <a:noFill/>
            <a:miter lim="800000"/>
            <a:headEnd/>
            <a:tailEnd/>
          </a:ln>
          <a:effectLst/>
        </p:spPr>
        <p:txBody>
          <a:bodyPr lIns="0" tIns="0" rIns="0" bIns="0" anchor="ctr"/>
          <a:lstStyle/>
          <a:p>
            <a:pPr algn="ctr" eaLnBrk="0" hangingPunct="0">
              <a:defRPr/>
            </a:pPr>
            <a:r>
              <a:rPr lang="it-IT" sz="900" b="1" i="0">
                <a:solidFill>
                  <a:srgbClr val="FFFFFF"/>
                </a:solidFill>
              </a:rPr>
              <a:t>68</a:t>
            </a:r>
          </a:p>
          <a:p>
            <a:pPr algn="ctr" eaLnBrk="0" hangingPunct="0">
              <a:defRPr/>
            </a:pPr>
            <a:r>
              <a:rPr lang="it-IT" sz="900" b="1" i="0">
                <a:solidFill>
                  <a:srgbClr val="FFFFFF"/>
                </a:solidFill>
              </a:rPr>
              <a:t>163</a:t>
            </a:r>
          </a:p>
          <a:p>
            <a:pPr algn="ctr" eaLnBrk="0" hangingPunct="0">
              <a:defRPr/>
            </a:pPr>
            <a:r>
              <a:rPr lang="it-IT" sz="900" b="1" i="0">
                <a:solidFill>
                  <a:srgbClr val="FFFFFF"/>
                </a:solidFill>
              </a:rPr>
              <a:t>113</a:t>
            </a:r>
          </a:p>
        </p:txBody>
      </p:sp>
      <p:sp>
        <p:nvSpPr>
          <p:cNvPr id="126995" name="Rectangle 19"/>
          <p:cNvSpPr>
            <a:spLocks noChangeArrowheads="1"/>
          </p:cNvSpPr>
          <p:nvPr/>
        </p:nvSpPr>
        <p:spPr bwMode="auto">
          <a:xfrm>
            <a:off x="10010775" y="6462713"/>
            <a:ext cx="323850" cy="395287"/>
          </a:xfrm>
          <a:prstGeom prst="rect">
            <a:avLst/>
          </a:prstGeom>
          <a:solidFill>
            <a:srgbClr val="000000"/>
          </a:solidFill>
          <a:ln w="9525">
            <a:noFill/>
            <a:miter lim="800000"/>
            <a:headEnd/>
            <a:tailEnd/>
          </a:ln>
          <a:effectLst/>
        </p:spPr>
        <p:txBody>
          <a:bodyPr lIns="0" tIns="0" rIns="0" bIns="0" anchor="ctr"/>
          <a:lstStyle/>
          <a:p>
            <a:pPr marL="180975" indent="-180975" algn="ctr" eaLnBrk="0" hangingPunct="0">
              <a:defRPr/>
            </a:pPr>
            <a:r>
              <a:rPr lang="it-IT" sz="900" b="1" i="0">
                <a:solidFill>
                  <a:srgbClr val="FFFFFF"/>
                </a:solidFill>
              </a:rPr>
              <a:t>0</a:t>
            </a:r>
          </a:p>
          <a:p>
            <a:pPr marL="180975" indent="-180975" algn="ctr" eaLnBrk="0" hangingPunct="0">
              <a:defRPr/>
            </a:pPr>
            <a:r>
              <a:rPr lang="it-IT" sz="900" b="1" i="0">
                <a:solidFill>
                  <a:srgbClr val="FFFFFF"/>
                </a:solidFill>
              </a:rPr>
              <a:t>0</a:t>
            </a:r>
          </a:p>
          <a:p>
            <a:pPr marL="180975" indent="-180975" algn="ctr" eaLnBrk="0" hangingPunct="0">
              <a:defRPr/>
            </a:pPr>
            <a:r>
              <a:rPr lang="it-IT" sz="900" b="1" i="0">
                <a:solidFill>
                  <a:srgbClr val="FFFFFF"/>
                </a:solidFill>
              </a:rPr>
              <a:t>0</a:t>
            </a:r>
          </a:p>
        </p:txBody>
      </p:sp>
      <p:sp>
        <p:nvSpPr>
          <p:cNvPr id="127004" name="Line 28"/>
          <p:cNvSpPr>
            <a:spLocks noChangeShapeType="1"/>
          </p:cNvSpPr>
          <p:nvPr/>
        </p:nvSpPr>
        <p:spPr bwMode="auto">
          <a:xfrm>
            <a:off x="166688" y="6316663"/>
            <a:ext cx="9572625" cy="0"/>
          </a:xfrm>
          <a:prstGeom prst="line">
            <a:avLst/>
          </a:prstGeom>
          <a:noFill/>
          <a:ln w="38100">
            <a:solidFill>
              <a:srgbClr val="EE6500"/>
            </a:solidFill>
            <a:round/>
            <a:headEnd/>
            <a:tailEnd/>
          </a:ln>
          <a:effectLst/>
        </p:spPr>
        <p:txBody>
          <a:bodyPr>
            <a:spAutoFit/>
          </a:bodyPr>
          <a:lstStyle/>
          <a:p>
            <a:pPr algn="ctr">
              <a:defRPr/>
            </a:pPr>
            <a:endParaRPr lang="it-IT" sz="1400" b="1" i="0">
              <a:solidFill>
                <a:srgbClr val="FFFFFF"/>
              </a:solidFill>
            </a:endParaRPr>
          </a:p>
        </p:txBody>
      </p:sp>
      <p:sp>
        <p:nvSpPr>
          <p:cNvPr id="22" name="Segnaposto numero diapositiva 3"/>
          <p:cNvSpPr txBox="1">
            <a:spLocks noGrp="1"/>
          </p:cNvSpPr>
          <p:nvPr/>
        </p:nvSpPr>
        <p:spPr bwMode="auto">
          <a:xfrm>
            <a:off x="9218613" y="6489700"/>
            <a:ext cx="520700" cy="152400"/>
          </a:xfrm>
          <a:prstGeom prst="rect">
            <a:avLst/>
          </a:prstGeom>
          <a:noFill/>
          <a:ln w="9525">
            <a:noFill/>
            <a:miter lim="800000"/>
            <a:headEnd/>
            <a:tailEnd/>
          </a:ln>
        </p:spPr>
        <p:txBody>
          <a:bodyPr lIns="0" tIns="0" rIns="0" bIns="0">
            <a:spAutoFit/>
          </a:bodyPr>
          <a:lstStyle/>
          <a:p>
            <a:pPr algn="ctr">
              <a:defRPr/>
            </a:pPr>
            <a:fld id="{631755B7-805D-40BB-BB8E-3659C10BA860}" type="slidenum">
              <a:rPr lang="it-IT" i="0">
                <a:solidFill>
                  <a:srgbClr val="4D4D4D"/>
                </a:solidFill>
              </a:rPr>
              <a:pPr algn="ctr">
                <a:defRPr/>
              </a:pPr>
              <a:t>‹#›</a:t>
            </a:fld>
            <a:endParaRPr lang="it-IT" i="0" dirty="0">
              <a:solidFill>
                <a:srgbClr val="4D4D4D"/>
              </a:solidFill>
            </a:endParaRPr>
          </a:p>
        </p:txBody>
      </p:sp>
    </p:spTree>
    <p:extLst>
      <p:ext uri="{BB962C8B-B14F-4D97-AF65-F5344CB8AC3E}">
        <p14:creationId xmlns:p14="http://schemas.microsoft.com/office/powerpoint/2010/main" val="3850571763"/>
      </p:ext>
    </p:extLst>
  </p:cSld>
  <p:clrMap bg1="lt1" tx1="dk1" bg2="lt2" tx2="dk2" accent1="accent1" accent2="accent2" accent3="accent3" accent4="accent4" accent5="accent5" accent6="accent6" hlink="hlink" folHlink="folHlink"/>
  <p:sldLayoutIdLst>
    <p:sldLayoutId id="2147483981" r:id="rId1"/>
    <p:sldLayoutId id="2147483982" r:id="rId2"/>
    <p:sldLayoutId id="2147483983" r:id="rId3"/>
    <p:sldLayoutId id="2147483984" r:id="rId4"/>
    <p:sldLayoutId id="2147483985" r:id="rId5"/>
    <p:sldLayoutId id="2147483986" r:id="rId6"/>
    <p:sldLayoutId id="2147483987" r:id="rId7"/>
    <p:sldLayoutId id="2147483988" r:id="rId8"/>
    <p:sldLayoutId id="2147483989" r:id="rId9"/>
    <p:sldLayoutId id="2147483990" r:id="rId10"/>
    <p:sldLayoutId id="2147483991" r:id="rId11"/>
    <p:sldLayoutId id="2147483992" r:id="rId12"/>
    <p:sldLayoutId id="2147483995" r:id="rId13"/>
  </p:sldLayoutIdLst>
  <p:hf hdr="0" ftr="0" dt="0"/>
  <p:txStyles>
    <p:titleStyle>
      <a:lvl1pPr algn="l" rtl="0" eaLnBrk="0" fontAlgn="base" hangingPunct="0">
        <a:lnSpc>
          <a:spcPts val="2200"/>
        </a:lnSpc>
        <a:spcBef>
          <a:spcPct val="0"/>
        </a:spcBef>
        <a:spcAft>
          <a:spcPct val="0"/>
        </a:spcAft>
        <a:defRPr sz="2000" b="1">
          <a:solidFill>
            <a:srgbClr val="080808"/>
          </a:solidFill>
          <a:latin typeface="+mj-lt"/>
          <a:ea typeface="+mj-ea"/>
          <a:cs typeface="+mj-cs"/>
        </a:defRPr>
      </a:lvl1pPr>
      <a:lvl2pPr algn="l" rtl="0" eaLnBrk="0" fontAlgn="base" hangingPunct="0">
        <a:lnSpc>
          <a:spcPts val="2200"/>
        </a:lnSpc>
        <a:spcBef>
          <a:spcPct val="0"/>
        </a:spcBef>
        <a:spcAft>
          <a:spcPct val="0"/>
        </a:spcAft>
        <a:defRPr sz="2000" b="1">
          <a:solidFill>
            <a:srgbClr val="080808"/>
          </a:solidFill>
          <a:latin typeface="Arial" charset="0"/>
        </a:defRPr>
      </a:lvl2pPr>
      <a:lvl3pPr algn="l" rtl="0" eaLnBrk="0" fontAlgn="base" hangingPunct="0">
        <a:lnSpc>
          <a:spcPts val="2200"/>
        </a:lnSpc>
        <a:spcBef>
          <a:spcPct val="0"/>
        </a:spcBef>
        <a:spcAft>
          <a:spcPct val="0"/>
        </a:spcAft>
        <a:defRPr sz="2000" b="1">
          <a:solidFill>
            <a:srgbClr val="080808"/>
          </a:solidFill>
          <a:latin typeface="Arial" charset="0"/>
        </a:defRPr>
      </a:lvl3pPr>
      <a:lvl4pPr algn="l" rtl="0" eaLnBrk="0" fontAlgn="base" hangingPunct="0">
        <a:lnSpc>
          <a:spcPts val="2200"/>
        </a:lnSpc>
        <a:spcBef>
          <a:spcPct val="0"/>
        </a:spcBef>
        <a:spcAft>
          <a:spcPct val="0"/>
        </a:spcAft>
        <a:defRPr sz="2000" b="1">
          <a:solidFill>
            <a:srgbClr val="080808"/>
          </a:solidFill>
          <a:latin typeface="Arial" charset="0"/>
        </a:defRPr>
      </a:lvl4pPr>
      <a:lvl5pPr algn="l" rtl="0" eaLnBrk="0" fontAlgn="base" hangingPunct="0">
        <a:lnSpc>
          <a:spcPts val="2200"/>
        </a:lnSpc>
        <a:spcBef>
          <a:spcPct val="0"/>
        </a:spcBef>
        <a:spcAft>
          <a:spcPct val="0"/>
        </a:spcAft>
        <a:defRPr sz="2000" b="1">
          <a:solidFill>
            <a:srgbClr val="080808"/>
          </a:solidFill>
          <a:latin typeface="Arial" charset="0"/>
        </a:defRPr>
      </a:lvl5pPr>
      <a:lvl6pPr marL="457200" algn="l" rtl="0" fontAlgn="base">
        <a:lnSpc>
          <a:spcPts val="2200"/>
        </a:lnSpc>
        <a:spcBef>
          <a:spcPct val="0"/>
        </a:spcBef>
        <a:spcAft>
          <a:spcPct val="0"/>
        </a:spcAft>
        <a:defRPr sz="2000" b="1">
          <a:solidFill>
            <a:srgbClr val="080808"/>
          </a:solidFill>
          <a:latin typeface="Arial" charset="0"/>
        </a:defRPr>
      </a:lvl6pPr>
      <a:lvl7pPr marL="914400" algn="l" rtl="0" fontAlgn="base">
        <a:lnSpc>
          <a:spcPts val="2200"/>
        </a:lnSpc>
        <a:spcBef>
          <a:spcPct val="0"/>
        </a:spcBef>
        <a:spcAft>
          <a:spcPct val="0"/>
        </a:spcAft>
        <a:defRPr sz="2000" b="1">
          <a:solidFill>
            <a:srgbClr val="080808"/>
          </a:solidFill>
          <a:latin typeface="Arial" charset="0"/>
        </a:defRPr>
      </a:lvl7pPr>
      <a:lvl8pPr marL="1371600" algn="l" rtl="0" fontAlgn="base">
        <a:lnSpc>
          <a:spcPts val="2200"/>
        </a:lnSpc>
        <a:spcBef>
          <a:spcPct val="0"/>
        </a:spcBef>
        <a:spcAft>
          <a:spcPct val="0"/>
        </a:spcAft>
        <a:defRPr sz="2000" b="1">
          <a:solidFill>
            <a:srgbClr val="080808"/>
          </a:solidFill>
          <a:latin typeface="Arial" charset="0"/>
        </a:defRPr>
      </a:lvl8pPr>
      <a:lvl9pPr marL="1828800" algn="l" rtl="0" fontAlgn="base">
        <a:lnSpc>
          <a:spcPts val="2200"/>
        </a:lnSpc>
        <a:spcBef>
          <a:spcPct val="0"/>
        </a:spcBef>
        <a:spcAft>
          <a:spcPct val="0"/>
        </a:spcAft>
        <a:defRPr sz="2000" b="1">
          <a:solidFill>
            <a:srgbClr val="080808"/>
          </a:solidFill>
          <a:latin typeface="Arial" charset="0"/>
        </a:defRPr>
      </a:lvl9pPr>
    </p:titleStyle>
    <p:bodyStyle>
      <a:lvl1pPr marL="342900" indent="-342900" algn="l" rtl="0" eaLnBrk="0" fontAlgn="base" hangingPunct="0">
        <a:spcBef>
          <a:spcPct val="0"/>
        </a:spcBef>
        <a:spcAft>
          <a:spcPct val="0"/>
        </a:spcAft>
        <a:buClr>
          <a:schemeClr val="folHlink"/>
        </a:buClr>
        <a:buFont typeface="Wingdings" pitchFamily="2" charset="2"/>
        <a:defRPr sz="1400">
          <a:solidFill>
            <a:schemeClr val="tx1"/>
          </a:solidFill>
          <a:latin typeface="+mn-lt"/>
          <a:ea typeface="+mn-ea"/>
          <a:cs typeface="+mn-cs"/>
        </a:defRPr>
      </a:lvl1pPr>
      <a:lvl2pPr marL="357188" indent="-355600" algn="l" rtl="0" eaLnBrk="0" fontAlgn="base" hangingPunct="0">
        <a:spcBef>
          <a:spcPct val="0"/>
        </a:spcBef>
        <a:spcAft>
          <a:spcPct val="0"/>
        </a:spcAft>
        <a:buClr>
          <a:srgbClr val="007638"/>
        </a:buClr>
        <a:buFont typeface="Wingdings" pitchFamily="2" charset="2"/>
        <a:buChar char="n"/>
        <a:defRPr sz="1400">
          <a:solidFill>
            <a:schemeClr val="tx1"/>
          </a:solidFill>
          <a:latin typeface="+mn-lt"/>
        </a:defRPr>
      </a:lvl2pPr>
      <a:lvl3pPr marL="717550" indent="-358775" algn="l" rtl="0" eaLnBrk="0" fontAlgn="base" hangingPunct="0">
        <a:spcBef>
          <a:spcPct val="0"/>
        </a:spcBef>
        <a:spcAft>
          <a:spcPct val="0"/>
        </a:spcAft>
        <a:buClr>
          <a:srgbClr val="007638"/>
        </a:buClr>
        <a:buSzPct val="75000"/>
        <a:buFont typeface="Wingdings" pitchFamily="2" charset="2"/>
        <a:buChar char="n"/>
        <a:defRPr sz="1400">
          <a:solidFill>
            <a:schemeClr val="tx1"/>
          </a:solidFill>
          <a:latin typeface="+mn-lt"/>
        </a:defRPr>
      </a:lvl3pPr>
      <a:lvl4pPr marL="1079500" indent="-360363" algn="l" rtl="0" eaLnBrk="0" fontAlgn="base" hangingPunct="0">
        <a:spcBef>
          <a:spcPct val="0"/>
        </a:spcBef>
        <a:spcAft>
          <a:spcPct val="0"/>
        </a:spcAft>
        <a:buClr>
          <a:srgbClr val="007638"/>
        </a:buClr>
        <a:buSzPct val="50000"/>
        <a:buFont typeface="Wingdings" pitchFamily="2" charset="2"/>
        <a:buChar char="n"/>
        <a:defRPr sz="1400">
          <a:solidFill>
            <a:schemeClr val="tx1"/>
          </a:solidFill>
          <a:latin typeface="+mn-lt"/>
        </a:defRPr>
      </a:lvl4pPr>
      <a:lvl5pPr marL="1441450" indent="-360363" algn="l" rtl="0" eaLnBrk="0" fontAlgn="base" hangingPunct="0">
        <a:spcBef>
          <a:spcPct val="0"/>
        </a:spcBef>
        <a:spcAft>
          <a:spcPct val="0"/>
        </a:spcAft>
        <a:buClr>
          <a:srgbClr val="007638"/>
        </a:buClr>
        <a:buFont typeface="Gill Sans MT" pitchFamily="34" charset="0"/>
        <a:buChar char="–"/>
        <a:defRPr sz="1400">
          <a:solidFill>
            <a:schemeClr val="tx1"/>
          </a:solidFill>
          <a:latin typeface="+mn-lt"/>
        </a:defRPr>
      </a:lvl5pPr>
      <a:lvl6pPr marL="18986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6pPr>
      <a:lvl7pPr marL="23558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7pPr>
      <a:lvl8pPr marL="28130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8pPr>
      <a:lvl9pPr marL="3270250" indent="-360363" algn="l" rtl="0" fontAlgn="base">
        <a:spcBef>
          <a:spcPct val="0"/>
        </a:spcBef>
        <a:spcAft>
          <a:spcPct val="0"/>
        </a:spcAft>
        <a:buClr>
          <a:srgbClr val="007638"/>
        </a:buClr>
        <a:buFont typeface="Gill Sans MT" pitchFamily="34" charset="0"/>
        <a:buChar char="–"/>
        <a:defRPr sz="14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3" Type="http://schemas.openxmlformats.org/officeDocument/2006/relationships/hyperlink" Target="http://www.schroders.com/global" TargetMode="External"/><Relationship Id="rId18" Type="http://schemas.openxmlformats.org/officeDocument/2006/relationships/image" Target="../media/image17.png"/><Relationship Id="rId26" Type="http://schemas.openxmlformats.org/officeDocument/2006/relationships/image" Target="../media/image22.png"/><Relationship Id="rId39" Type="http://schemas.openxmlformats.org/officeDocument/2006/relationships/image" Target="../media/image32.png"/><Relationship Id="rId21" Type="http://schemas.openxmlformats.org/officeDocument/2006/relationships/image" Target="../media/image19.png"/><Relationship Id="rId34" Type="http://schemas.openxmlformats.org/officeDocument/2006/relationships/image" Target="../media/image27.png"/><Relationship Id="rId42" Type="http://schemas.openxmlformats.org/officeDocument/2006/relationships/image" Target="../media/image35.jpeg"/><Relationship Id="rId47" Type="http://schemas.openxmlformats.org/officeDocument/2006/relationships/image" Target="../media/image40.png"/><Relationship Id="rId50" Type="http://schemas.openxmlformats.org/officeDocument/2006/relationships/image" Target="../media/image43.jpeg"/><Relationship Id="rId55" Type="http://schemas.openxmlformats.org/officeDocument/2006/relationships/image" Target="../media/image47.jpeg"/><Relationship Id="rId63" Type="http://schemas.openxmlformats.org/officeDocument/2006/relationships/hyperlink" Target="http://www.lombardodier.com/en/" TargetMode="External"/><Relationship Id="rId68" Type="http://schemas.openxmlformats.org/officeDocument/2006/relationships/image" Target="../media/image57.jpeg"/><Relationship Id="rId76" Type="http://schemas.openxmlformats.org/officeDocument/2006/relationships/image" Target="../media/image65.jpeg"/><Relationship Id="rId7" Type="http://schemas.openxmlformats.org/officeDocument/2006/relationships/image" Target="../media/image9.emf"/><Relationship Id="rId71" Type="http://schemas.openxmlformats.org/officeDocument/2006/relationships/image" Target="../media/image60.png"/><Relationship Id="rId2" Type="http://schemas.openxmlformats.org/officeDocument/2006/relationships/notesSlide" Target="../notesSlides/notesSlide2.xml"/><Relationship Id="rId16" Type="http://schemas.openxmlformats.org/officeDocument/2006/relationships/image" Target="../media/image15.jpeg"/><Relationship Id="rId29" Type="http://schemas.openxmlformats.org/officeDocument/2006/relationships/hyperlink" Target="http://www.rjis.co.uk/gateway.asp?site=http://www.ga.natixis.co.uk" TargetMode="External"/><Relationship Id="rId11" Type="http://schemas.openxmlformats.org/officeDocument/2006/relationships/image" Target="../media/image12.png"/><Relationship Id="rId24" Type="http://schemas.openxmlformats.org/officeDocument/2006/relationships/hyperlink" Target="http://www.rjis.co.uk/gateway.asp?site=http://www.dws.com/EN/Default.aspx" TargetMode="External"/><Relationship Id="rId32" Type="http://schemas.openxmlformats.org/officeDocument/2006/relationships/image" Target="../media/image25.jpeg"/><Relationship Id="rId37" Type="http://schemas.openxmlformats.org/officeDocument/2006/relationships/image" Target="../media/image30.png"/><Relationship Id="rId40" Type="http://schemas.openxmlformats.org/officeDocument/2006/relationships/image" Target="../media/image33.jpeg"/><Relationship Id="rId45" Type="http://schemas.openxmlformats.org/officeDocument/2006/relationships/image" Target="../media/image38.jpeg"/><Relationship Id="rId53" Type="http://schemas.openxmlformats.org/officeDocument/2006/relationships/image" Target="../media/image45.jpeg"/><Relationship Id="rId58" Type="http://schemas.openxmlformats.org/officeDocument/2006/relationships/image" Target="../media/image50.jpeg"/><Relationship Id="rId66" Type="http://schemas.openxmlformats.org/officeDocument/2006/relationships/image" Target="../media/image55.png"/><Relationship Id="rId74" Type="http://schemas.openxmlformats.org/officeDocument/2006/relationships/image" Target="../media/image63.png"/><Relationship Id="rId5" Type="http://schemas.openxmlformats.org/officeDocument/2006/relationships/image" Target="../media/image7.jpeg"/><Relationship Id="rId15" Type="http://schemas.openxmlformats.org/officeDocument/2006/relationships/hyperlink" Target="http://www.threadneedle.co.uk/%20%20%20%20%20%20%20%20%20%20%20%20%20%20%20http:/www.threadneedle.com" TargetMode="External"/><Relationship Id="rId23" Type="http://schemas.openxmlformats.org/officeDocument/2006/relationships/image" Target="../media/image20.png"/><Relationship Id="rId28" Type="http://schemas.openxmlformats.org/officeDocument/2006/relationships/image" Target="../media/image23.png"/><Relationship Id="rId36" Type="http://schemas.openxmlformats.org/officeDocument/2006/relationships/image" Target="../media/image29.jpeg"/><Relationship Id="rId49" Type="http://schemas.openxmlformats.org/officeDocument/2006/relationships/image" Target="../media/image42.emf"/><Relationship Id="rId57" Type="http://schemas.openxmlformats.org/officeDocument/2006/relationships/image" Target="../media/image49.jpeg"/><Relationship Id="rId61" Type="http://schemas.openxmlformats.org/officeDocument/2006/relationships/hyperlink" Target="http://www.rjis.co.uk/gateway.asp?site=http://www.pictet.com" TargetMode="External"/><Relationship Id="rId10" Type="http://schemas.openxmlformats.org/officeDocument/2006/relationships/hyperlink" Target="http://www.legalandgeneral.com/" TargetMode="External"/><Relationship Id="rId19" Type="http://schemas.openxmlformats.org/officeDocument/2006/relationships/hyperlink" Target="http://en.wikipedia.org/wiki/File:Gartmorelogo.png" TargetMode="External"/><Relationship Id="rId31" Type="http://schemas.openxmlformats.org/officeDocument/2006/relationships/hyperlink" Target="http://www.bnpparibas-am.com/" TargetMode="External"/><Relationship Id="rId44" Type="http://schemas.openxmlformats.org/officeDocument/2006/relationships/image" Target="../media/image37.jpeg"/><Relationship Id="rId52" Type="http://schemas.openxmlformats.org/officeDocument/2006/relationships/image" Target="../media/image44.png"/><Relationship Id="rId60" Type="http://schemas.openxmlformats.org/officeDocument/2006/relationships/image" Target="../media/image51.png"/><Relationship Id="rId65" Type="http://schemas.openxmlformats.org/officeDocument/2006/relationships/image" Target="../media/image54.png"/><Relationship Id="rId73" Type="http://schemas.openxmlformats.org/officeDocument/2006/relationships/image" Target="../media/image62.jpe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4.png"/><Relationship Id="rId22" Type="http://schemas.openxmlformats.org/officeDocument/2006/relationships/hyperlink" Target="http://www.rjis.co.uk/gateway.asp?site=http://www.swip.com" TargetMode="External"/><Relationship Id="rId27" Type="http://schemas.openxmlformats.org/officeDocument/2006/relationships/hyperlink" Target="http://www.rjis.co.uk/gateway.asp?site=http://www.axa-im.com" TargetMode="External"/><Relationship Id="rId30" Type="http://schemas.openxmlformats.org/officeDocument/2006/relationships/image" Target="../media/image24.png"/><Relationship Id="rId35" Type="http://schemas.openxmlformats.org/officeDocument/2006/relationships/image" Target="../media/image28.png"/><Relationship Id="rId43" Type="http://schemas.openxmlformats.org/officeDocument/2006/relationships/image" Target="../media/image36.jpeg"/><Relationship Id="rId48" Type="http://schemas.openxmlformats.org/officeDocument/2006/relationships/image" Target="../media/image41.jpeg"/><Relationship Id="rId56" Type="http://schemas.openxmlformats.org/officeDocument/2006/relationships/image" Target="../media/image48.jpeg"/><Relationship Id="rId64" Type="http://schemas.openxmlformats.org/officeDocument/2006/relationships/image" Target="../media/image53.png"/><Relationship Id="rId69" Type="http://schemas.openxmlformats.org/officeDocument/2006/relationships/image" Target="../media/image58.png"/><Relationship Id="rId77" Type="http://schemas.openxmlformats.org/officeDocument/2006/relationships/image" Target="../media/image66.png"/><Relationship Id="rId8" Type="http://schemas.openxmlformats.org/officeDocument/2006/relationships/image" Target="../media/image10.jpeg"/><Relationship Id="rId51" Type="http://schemas.openxmlformats.org/officeDocument/2006/relationships/hyperlink" Target="http://www.ssga.com/" TargetMode="External"/><Relationship Id="rId72" Type="http://schemas.openxmlformats.org/officeDocument/2006/relationships/image" Target="../media/image61.jpeg"/><Relationship Id="rId3" Type="http://schemas.openxmlformats.org/officeDocument/2006/relationships/image" Target="../media/image5.jpeg"/><Relationship Id="rId12" Type="http://schemas.openxmlformats.org/officeDocument/2006/relationships/image" Target="../media/image13.jpeg"/><Relationship Id="rId17" Type="http://schemas.openxmlformats.org/officeDocument/2006/relationships/image" Target="../media/image16.png"/><Relationship Id="rId25" Type="http://schemas.openxmlformats.org/officeDocument/2006/relationships/image" Target="../media/image21.png"/><Relationship Id="rId33" Type="http://schemas.openxmlformats.org/officeDocument/2006/relationships/image" Target="../media/image26.png"/><Relationship Id="rId38" Type="http://schemas.openxmlformats.org/officeDocument/2006/relationships/image" Target="../media/image31.png"/><Relationship Id="rId46" Type="http://schemas.openxmlformats.org/officeDocument/2006/relationships/image" Target="../media/image39.png"/><Relationship Id="rId59" Type="http://schemas.openxmlformats.org/officeDocument/2006/relationships/hyperlink" Target="http://www.rjis.co.uk/gateway.asp?site=http://www.ubs.com" TargetMode="External"/><Relationship Id="rId67" Type="http://schemas.openxmlformats.org/officeDocument/2006/relationships/image" Target="../media/image56.jpeg"/><Relationship Id="rId20" Type="http://schemas.openxmlformats.org/officeDocument/2006/relationships/image" Target="../media/image18.png"/><Relationship Id="rId41" Type="http://schemas.openxmlformats.org/officeDocument/2006/relationships/image" Target="../media/image34.jpeg"/><Relationship Id="rId54" Type="http://schemas.openxmlformats.org/officeDocument/2006/relationships/image" Target="../media/image46.jpeg"/><Relationship Id="rId62" Type="http://schemas.openxmlformats.org/officeDocument/2006/relationships/image" Target="../media/image52.png"/><Relationship Id="rId70" Type="http://schemas.openxmlformats.org/officeDocument/2006/relationships/image" Target="../media/image59.png"/><Relationship Id="rId75" Type="http://schemas.openxmlformats.org/officeDocument/2006/relationships/image" Target="../media/image64.jpeg"/><Relationship Id="rId1" Type="http://schemas.openxmlformats.org/officeDocument/2006/relationships/slideLayout" Target="../slideLayouts/slideLayout7.xml"/><Relationship Id="rId6" Type="http://schemas.openxmlformats.org/officeDocument/2006/relationships/image" Target="../media/image8.emf"/></Relationships>
</file>

<file path=ppt/slides/_rels/slide4.xml.rels><?xml version="1.0" encoding="UTF-8" standalone="yes"?>
<Relationships xmlns="http://schemas.openxmlformats.org/package/2006/relationships"><Relationship Id="rId8" Type="http://schemas.openxmlformats.org/officeDocument/2006/relationships/image" Target="../media/image72.jpeg"/><Relationship Id="rId13" Type="http://schemas.openxmlformats.org/officeDocument/2006/relationships/image" Target="../media/image77.png"/><Relationship Id="rId18" Type="http://schemas.openxmlformats.org/officeDocument/2006/relationships/image" Target="../media/image82.png"/><Relationship Id="rId3" Type="http://schemas.openxmlformats.org/officeDocument/2006/relationships/image" Target="../media/image68.png"/><Relationship Id="rId7" Type="http://schemas.openxmlformats.org/officeDocument/2006/relationships/image" Target="../media/image71.png"/><Relationship Id="rId12" Type="http://schemas.openxmlformats.org/officeDocument/2006/relationships/image" Target="../media/image76.png"/><Relationship Id="rId17" Type="http://schemas.openxmlformats.org/officeDocument/2006/relationships/image" Target="../media/image81.png"/><Relationship Id="rId2" Type="http://schemas.openxmlformats.org/officeDocument/2006/relationships/image" Target="../media/image67.png"/><Relationship Id="rId16" Type="http://schemas.openxmlformats.org/officeDocument/2006/relationships/image" Target="../media/image80.jpeg"/><Relationship Id="rId20" Type="http://schemas.openxmlformats.org/officeDocument/2006/relationships/image" Target="../media/image84.png"/><Relationship Id="rId1" Type="http://schemas.openxmlformats.org/officeDocument/2006/relationships/slideLayout" Target="../slideLayouts/slideLayout2.xml"/><Relationship Id="rId6" Type="http://schemas.openxmlformats.org/officeDocument/2006/relationships/image" Target="../media/image70.png"/><Relationship Id="rId11" Type="http://schemas.openxmlformats.org/officeDocument/2006/relationships/image" Target="../media/image75.png"/><Relationship Id="rId5" Type="http://schemas.openxmlformats.org/officeDocument/2006/relationships/hyperlink" Target="http://www.google.it/url?sa=i&amp;source=images&amp;cd=&amp;cad=rja&amp;docid=-51xyVAo-qgh1M&amp;tbnid=F60nWGDCnljPbM:&amp;ved=0CAgQjRwwAA&amp;url=http://www.stromanbieterpreisvergleich.org/rwe/&amp;ei=dQ1UUoL2B4zRsgaUqYCYDg&amp;psig=AFQjCNE1EpytfKTz3q8hIdf30eDGa9uBnw&amp;ust=1381326581184428" TargetMode="External"/><Relationship Id="rId15" Type="http://schemas.openxmlformats.org/officeDocument/2006/relationships/image" Target="../media/image79.jpeg"/><Relationship Id="rId10" Type="http://schemas.openxmlformats.org/officeDocument/2006/relationships/image" Target="../media/image74.jpeg"/><Relationship Id="rId19" Type="http://schemas.openxmlformats.org/officeDocument/2006/relationships/image" Target="../media/image83.png"/><Relationship Id="rId4" Type="http://schemas.openxmlformats.org/officeDocument/2006/relationships/image" Target="../media/image69.png"/><Relationship Id="rId9" Type="http://schemas.openxmlformats.org/officeDocument/2006/relationships/image" Target="../media/image73.png"/><Relationship Id="rId14" Type="http://schemas.openxmlformats.org/officeDocument/2006/relationships/image" Target="../media/image78.png"/></Relationships>
</file>

<file path=ppt/slides/_rels/slide5.xml.rels><?xml version="1.0" encoding="UTF-8" standalone="yes"?>
<Relationships xmlns="http://schemas.openxmlformats.org/package/2006/relationships"><Relationship Id="rId8" Type="http://schemas.openxmlformats.org/officeDocument/2006/relationships/image" Target="../media/image91.jpeg"/><Relationship Id="rId13" Type="http://schemas.openxmlformats.org/officeDocument/2006/relationships/image" Target="../media/image96.wmf"/><Relationship Id="rId3" Type="http://schemas.openxmlformats.org/officeDocument/2006/relationships/image" Target="../media/image86.png"/><Relationship Id="rId7" Type="http://schemas.openxmlformats.org/officeDocument/2006/relationships/image" Target="../media/image90.jpeg"/><Relationship Id="rId12" Type="http://schemas.openxmlformats.org/officeDocument/2006/relationships/image" Target="../media/image95.png"/><Relationship Id="rId2" Type="http://schemas.openxmlformats.org/officeDocument/2006/relationships/image" Target="../media/image85.png"/><Relationship Id="rId1" Type="http://schemas.openxmlformats.org/officeDocument/2006/relationships/slideLayout" Target="../slideLayouts/slideLayout2.xml"/><Relationship Id="rId6" Type="http://schemas.openxmlformats.org/officeDocument/2006/relationships/image" Target="../media/image89.png"/><Relationship Id="rId11" Type="http://schemas.openxmlformats.org/officeDocument/2006/relationships/image" Target="../media/image94.png"/><Relationship Id="rId5" Type="http://schemas.openxmlformats.org/officeDocument/2006/relationships/image" Target="../media/image88.jpeg"/><Relationship Id="rId10" Type="http://schemas.openxmlformats.org/officeDocument/2006/relationships/image" Target="../media/image93.jpeg"/><Relationship Id="rId4" Type="http://schemas.openxmlformats.org/officeDocument/2006/relationships/image" Target="../media/image87.jpeg"/><Relationship Id="rId9" Type="http://schemas.openxmlformats.org/officeDocument/2006/relationships/image" Target="../media/image9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cK Footnote"/>
          <p:cNvSpPr txBox="1">
            <a:spLocks noChangeArrowheads="1"/>
          </p:cNvSpPr>
          <p:nvPr>
            <p:custDataLst>
              <p:tags r:id="rId1"/>
            </p:custDataLst>
          </p:nvPr>
        </p:nvSpPr>
        <p:spPr bwMode="gray">
          <a:xfrm>
            <a:off x="8592145" y="6008545"/>
            <a:ext cx="973023" cy="184666"/>
          </a:xfrm>
          <a:prstGeom prst="rect">
            <a:avLst/>
          </a:prstGeom>
          <a:noFill/>
          <a:ln w="9525">
            <a:noFill/>
            <a:miter lim="800000"/>
            <a:headEnd/>
            <a:tailEnd/>
          </a:ln>
        </p:spPr>
        <p:txBody>
          <a:bodyPr wrap="none" lIns="0" tIns="0" rIns="0" bIns="0" anchor="b">
            <a:spAutoFit/>
          </a:bodyPr>
          <a:lstStyle/>
          <a:p>
            <a:pPr algn="r" defTabSz="895350" fontAlgn="auto">
              <a:spcBef>
                <a:spcPts val="0"/>
              </a:spcBef>
              <a:spcAft>
                <a:spcPts val="0"/>
              </a:spcAft>
              <a:defRPr/>
            </a:pPr>
            <a:r>
              <a:rPr lang="it-IT" sz="1200" kern="0" dirty="0" err="1" smtClean="0">
                <a:solidFill>
                  <a:srgbClr val="000000"/>
                </a:solidFill>
                <a:ea typeface="MS PGothic" pitchFamily="34" charset="-128"/>
              </a:rPr>
              <a:t>October</a:t>
            </a:r>
            <a:r>
              <a:rPr lang="it-IT" sz="1200" kern="0" dirty="0" smtClean="0">
                <a:solidFill>
                  <a:srgbClr val="000000"/>
                </a:solidFill>
                <a:ea typeface="MS PGothic" pitchFamily="34" charset="-128"/>
              </a:rPr>
              <a:t>, </a:t>
            </a:r>
            <a:r>
              <a:rPr lang="it-IT" sz="1200" kern="0" dirty="0" smtClean="0">
                <a:solidFill>
                  <a:srgbClr val="000000"/>
                </a:solidFill>
                <a:ea typeface="MS PGothic" pitchFamily="34" charset="-128"/>
              </a:rPr>
              <a:t>2014</a:t>
            </a:r>
            <a:endParaRPr lang="it-IT" sz="1200" kern="0" dirty="0">
              <a:solidFill>
                <a:srgbClr val="000000"/>
              </a:solidFill>
              <a:ea typeface="MS PGothic" pitchFamily="34" charset="-128"/>
            </a:endParaRPr>
          </a:p>
        </p:txBody>
      </p:sp>
      <p:sp>
        <p:nvSpPr>
          <p:cNvPr id="2180" name="TextBox 7"/>
          <p:cNvSpPr txBox="1">
            <a:spLocks noChangeArrowheads="1"/>
          </p:cNvSpPr>
          <p:nvPr/>
        </p:nvSpPr>
        <p:spPr bwMode="auto">
          <a:xfrm>
            <a:off x="621553" y="5993106"/>
            <a:ext cx="2726580" cy="184666"/>
          </a:xfrm>
          <a:prstGeom prst="rect">
            <a:avLst/>
          </a:prstGeom>
          <a:noFill/>
          <a:ln w="9525">
            <a:noFill/>
            <a:miter lim="800000"/>
            <a:headEnd/>
            <a:tailEnd/>
          </a:ln>
        </p:spPr>
        <p:txBody>
          <a:bodyPr wrap="none" lIns="0" tIns="0" rIns="0" bIns="0">
            <a:spAutoFit/>
          </a:bodyPr>
          <a:lstStyle/>
          <a:p>
            <a:pPr algn="ctr"/>
            <a:r>
              <a:rPr lang="it-IT" sz="1200" dirty="0"/>
              <a:t>STRICTLY PRIVATE &amp; CONFIDENTIAL</a:t>
            </a:r>
          </a:p>
        </p:txBody>
      </p:sp>
      <p:sp>
        <p:nvSpPr>
          <p:cNvPr id="10" name="Text Box 6"/>
          <p:cNvSpPr txBox="1">
            <a:spLocks noChangeArrowheads="1"/>
          </p:cNvSpPr>
          <p:nvPr/>
        </p:nvSpPr>
        <p:spPr bwMode="auto">
          <a:xfrm>
            <a:off x="621553" y="2816513"/>
            <a:ext cx="6221506" cy="400110"/>
          </a:xfrm>
          <a:prstGeom prst="rect">
            <a:avLst/>
          </a:prstGeom>
          <a:noFill/>
          <a:ln w="9525" algn="ctr">
            <a:noFill/>
            <a:miter lim="800000"/>
            <a:headEnd/>
            <a:tailEnd/>
          </a:ln>
        </p:spPr>
        <p:txBody>
          <a:bodyPr wrap="square" lIns="0" tIns="0" rIns="0" bIns="0">
            <a:spAutoFit/>
          </a:bodyPr>
          <a:lstStyle/>
          <a:p>
            <a:pPr>
              <a:spcBef>
                <a:spcPct val="50000"/>
              </a:spcBef>
            </a:pPr>
            <a:r>
              <a:rPr lang="en-GB" sz="2600" b="1" i="0" dirty="0" err="1" smtClean="0">
                <a:solidFill>
                  <a:srgbClr val="080808"/>
                </a:solidFill>
              </a:rPr>
              <a:t>Intesa</a:t>
            </a:r>
            <a:r>
              <a:rPr lang="en-GB" sz="2600" b="1" i="0" dirty="0" smtClean="0">
                <a:solidFill>
                  <a:srgbClr val="080808"/>
                </a:solidFill>
              </a:rPr>
              <a:t> </a:t>
            </a:r>
            <a:r>
              <a:rPr lang="en-GB" sz="2600" b="1" i="0" dirty="0" err="1" smtClean="0">
                <a:solidFill>
                  <a:srgbClr val="080808"/>
                </a:solidFill>
              </a:rPr>
              <a:t>Sanpaolo</a:t>
            </a:r>
            <a:r>
              <a:rPr lang="en-GB" sz="2600" b="1" i="0" dirty="0" smtClean="0">
                <a:solidFill>
                  <a:srgbClr val="080808"/>
                </a:solidFill>
              </a:rPr>
              <a:t> Group Presentation</a:t>
            </a:r>
            <a:endParaRPr lang="en-GB" sz="1800" i="0" dirty="0" smtClean="0">
              <a:solidFill>
                <a:srgbClr val="080808"/>
              </a:solidFill>
            </a:endParaRPr>
          </a:p>
        </p:txBody>
      </p:sp>
      <p:cxnSp>
        <p:nvCxnSpPr>
          <p:cNvPr id="12" name="Connettore 1 11"/>
          <p:cNvCxnSpPr/>
          <p:nvPr/>
        </p:nvCxnSpPr>
        <p:spPr bwMode="auto">
          <a:xfrm>
            <a:off x="606425" y="3365103"/>
            <a:ext cx="9078819" cy="0"/>
          </a:xfrm>
          <a:prstGeom prst="line">
            <a:avLst/>
          </a:prstGeom>
          <a:solidFill>
            <a:srgbClr val="5183B9"/>
          </a:solidFill>
          <a:ln w="19050" cap="flat" cmpd="sng" algn="ctr">
            <a:solidFill>
              <a:schemeClr val="bg1">
                <a:lumMod val="65000"/>
              </a:schemeClr>
            </a:solidFill>
            <a:prstDash val="solid"/>
            <a:round/>
            <a:headEnd type="none" w="med" len="med"/>
            <a:tailEnd type="none" w="med" len="med"/>
          </a:ln>
          <a:effectLst/>
        </p:spPr>
      </p:cxn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3"/>
          <p:cNvSpPr>
            <a:spLocks noChangeArrowheads="1"/>
          </p:cNvSpPr>
          <p:nvPr/>
        </p:nvSpPr>
        <p:spPr bwMode="auto">
          <a:xfrm rot="5400000">
            <a:off x="7486650" y="-852487"/>
            <a:ext cx="381000" cy="3302000"/>
          </a:xfrm>
          <a:prstGeom prst="homePlate">
            <a:avLst>
              <a:gd name="adj" fmla="val 31301"/>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nSpc>
                <a:spcPct val="90000"/>
              </a:lnSpc>
              <a:buClr>
                <a:srgbClr val="FFCC00"/>
              </a:buClr>
              <a:buSzPct val="140000"/>
              <a:buFont typeface="Wingdings" pitchFamily="2" charset="2"/>
              <a:buNone/>
            </a:pPr>
            <a:endParaRPr lang="en-GB" sz="1400" b="1" i="0">
              <a:solidFill>
                <a:schemeClr val="bg1"/>
              </a:solidFill>
              <a:cs typeface="Arial" charset="0"/>
            </a:endParaRPr>
          </a:p>
        </p:txBody>
      </p:sp>
      <p:sp>
        <p:nvSpPr>
          <p:cNvPr id="18" name="Rectangle 2"/>
          <p:cNvSpPr txBox="1">
            <a:spLocks noChangeArrowheads="1"/>
          </p:cNvSpPr>
          <p:nvPr/>
        </p:nvSpPr>
        <p:spPr bwMode="auto">
          <a:xfrm>
            <a:off x="194337" y="132507"/>
            <a:ext cx="8915400" cy="64770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lgn="l" eaLnBrk="1" hangingPunct="1">
              <a:lnSpc>
                <a:spcPts val="2200"/>
              </a:lnSpc>
              <a:defRPr sz="2000" b="1">
                <a:solidFill>
                  <a:srgbClr val="FF6600"/>
                </a:solidFill>
                <a:latin typeface="+mj-lt"/>
                <a:ea typeface="+mj-ea"/>
                <a:cs typeface="+mj-cs"/>
              </a:defRPr>
            </a:lvl1pPr>
            <a:lvl2pPr algn="l" eaLnBrk="1" hangingPunct="1">
              <a:lnSpc>
                <a:spcPts val="2200"/>
              </a:lnSpc>
              <a:defRPr sz="2000" b="1">
                <a:solidFill>
                  <a:srgbClr val="080808"/>
                </a:solidFill>
              </a:defRPr>
            </a:lvl2pPr>
            <a:lvl3pPr algn="l" eaLnBrk="1" hangingPunct="1">
              <a:lnSpc>
                <a:spcPts val="2200"/>
              </a:lnSpc>
              <a:defRPr sz="2000" b="1">
                <a:solidFill>
                  <a:srgbClr val="080808"/>
                </a:solidFill>
              </a:defRPr>
            </a:lvl3pPr>
            <a:lvl4pPr algn="l" eaLnBrk="1" hangingPunct="1">
              <a:lnSpc>
                <a:spcPts val="2200"/>
              </a:lnSpc>
              <a:defRPr sz="2000" b="1">
                <a:solidFill>
                  <a:srgbClr val="080808"/>
                </a:solidFill>
              </a:defRPr>
            </a:lvl4pPr>
            <a:lvl5pPr algn="l" eaLnBrk="1" hangingPunct="1">
              <a:lnSpc>
                <a:spcPts val="2200"/>
              </a:lnSpc>
              <a:defRPr sz="2000" b="1">
                <a:solidFill>
                  <a:srgbClr val="080808"/>
                </a:solidFill>
              </a:defRPr>
            </a:lvl5pPr>
            <a:lvl6pPr marL="457200" fontAlgn="base">
              <a:lnSpc>
                <a:spcPts val="2200"/>
              </a:lnSpc>
              <a:spcBef>
                <a:spcPct val="0"/>
              </a:spcBef>
              <a:spcAft>
                <a:spcPct val="0"/>
              </a:spcAft>
              <a:defRPr sz="2000" b="1">
                <a:solidFill>
                  <a:srgbClr val="080808"/>
                </a:solidFill>
              </a:defRPr>
            </a:lvl6pPr>
            <a:lvl7pPr marL="914400" fontAlgn="base">
              <a:lnSpc>
                <a:spcPts val="2200"/>
              </a:lnSpc>
              <a:spcBef>
                <a:spcPct val="0"/>
              </a:spcBef>
              <a:spcAft>
                <a:spcPct val="0"/>
              </a:spcAft>
              <a:defRPr sz="2000" b="1">
                <a:solidFill>
                  <a:srgbClr val="080808"/>
                </a:solidFill>
              </a:defRPr>
            </a:lvl7pPr>
            <a:lvl8pPr marL="1371600" fontAlgn="base">
              <a:lnSpc>
                <a:spcPts val="2200"/>
              </a:lnSpc>
              <a:spcBef>
                <a:spcPct val="0"/>
              </a:spcBef>
              <a:spcAft>
                <a:spcPct val="0"/>
              </a:spcAft>
              <a:defRPr sz="2000" b="1">
                <a:solidFill>
                  <a:srgbClr val="080808"/>
                </a:solidFill>
              </a:defRPr>
            </a:lvl8pPr>
            <a:lvl9pPr marL="1828800" fontAlgn="base">
              <a:lnSpc>
                <a:spcPts val="2200"/>
              </a:lnSpc>
              <a:spcBef>
                <a:spcPct val="0"/>
              </a:spcBef>
              <a:spcAft>
                <a:spcPct val="0"/>
              </a:spcAft>
              <a:defRPr sz="2000" b="1">
                <a:solidFill>
                  <a:srgbClr val="080808"/>
                </a:solidFill>
              </a:defRPr>
            </a:lvl9pPr>
          </a:lstStyle>
          <a:p>
            <a:r>
              <a:rPr lang="en-US" i="0" dirty="0">
                <a:solidFill>
                  <a:srgbClr val="000000"/>
                </a:solidFill>
              </a:rPr>
              <a:t>Intesa Sanpaolo Group - </a:t>
            </a:r>
            <a:r>
              <a:rPr lang="en-US" i="0" dirty="0" smtClean="0">
                <a:solidFill>
                  <a:srgbClr val="000000"/>
                </a:solidFill>
              </a:rPr>
              <a:t>current </a:t>
            </a:r>
            <a:r>
              <a:rPr lang="en-US" i="0" dirty="0">
                <a:solidFill>
                  <a:srgbClr val="000000"/>
                </a:solidFill>
              </a:rPr>
              <a:t>positioning in Romania</a:t>
            </a:r>
          </a:p>
        </p:txBody>
      </p:sp>
      <p:graphicFrame>
        <p:nvGraphicFramePr>
          <p:cNvPr id="33" name="Group 308"/>
          <p:cNvGraphicFramePr>
            <a:graphicFrameLocks noGrp="1"/>
          </p:cNvGraphicFramePr>
          <p:nvPr>
            <p:extLst>
              <p:ext uri="{D42A27DB-BD31-4B8C-83A1-F6EECF244321}">
                <p14:modId xmlns:p14="http://schemas.microsoft.com/office/powerpoint/2010/main" val="3215839323"/>
              </p:ext>
            </p:extLst>
          </p:nvPr>
        </p:nvGraphicFramePr>
        <p:xfrm>
          <a:off x="330201" y="958851"/>
          <a:ext cx="9163050" cy="1484313"/>
        </p:xfrm>
        <a:graphic>
          <a:graphicData uri="http://schemas.openxmlformats.org/drawingml/2006/table">
            <a:tbl>
              <a:tblPr/>
              <a:tblGrid>
                <a:gridCol w="88547"/>
                <a:gridCol w="3078143"/>
                <a:gridCol w="1208765"/>
                <a:gridCol w="1155781"/>
                <a:gridCol w="3631814"/>
              </a:tblGrid>
              <a:tr h="906517">
                <a:tc rowSpan="2">
                  <a:txBody>
                    <a:bodyPr/>
                    <a:lstStyle/>
                    <a:p>
                      <a:pPr marL="0" marR="0" lvl="0" indent="0" algn="ctr" defTabSz="914400" rtl="0" eaLnBrk="1" fontAlgn="base" latinLnBrk="0" hangingPunct="1">
                        <a:lnSpc>
                          <a:spcPct val="130000"/>
                        </a:lnSpc>
                        <a:spcBef>
                          <a:spcPct val="0"/>
                        </a:spcBef>
                        <a:spcAft>
                          <a:spcPct val="0"/>
                        </a:spcAft>
                        <a:buClrTx/>
                        <a:buSzTx/>
                        <a:buFontTx/>
                        <a:buNone/>
                        <a:tabLst/>
                      </a:pPr>
                      <a:endParaRPr kumimoji="0" lang="en-US" sz="1200" b="1" i="1" u="none" strike="noStrike" cap="none" normalizeH="0" baseline="0" dirty="0" smtClean="0">
                        <a:ln>
                          <a:noFill/>
                        </a:ln>
                        <a:solidFill>
                          <a:srgbClr val="000000"/>
                        </a:solidFill>
                        <a:effectLst/>
                        <a:latin typeface="Arial" charset="0"/>
                        <a:ea typeface="ＭＳ Ｐゴシック" pitchFamily="34" charset="-128"/>
                      </a:endParaRPr>
                    </a:p>
                  </a:txBody>
                  <a:tcPr marL="37150" marR="16511" marT="7608" marB="7608" anchor="ctr" horzOverflow="overflow">
                    <a:lnL>
                      <a:noFill/>
                    </a:lnL>
                    <a:lnR>
                      <a:noFill/>
                    </a:lnR>
                    <a:lnT>
                      <a:noFill/>
                    </a:lnT>
                    <a:lnB>
                      <a:noFill/>
                    </a:lnB>
                    <a:lnTlToBr>
                      <a:noFill/>
                    </a:lnTlToBr>
                    <a:lnBlToTr>
                      <a:noFill/>
                    </a:lnBlToTr>
                    <a:noFill/>
                  </a:tcPr>
                </a:tc>
                <a:tc>
                  <a:txBody>
                    <a:bodyPr/>
                    <a:lstStyle/>
                    <a:p>
                      <a:pPr marL="0" marR="0" lvl="1" indent="0" algn="ctr" defTabSz="914400" rtl="0" eaLnBrk="1" fontAlgn="base" latinLnBrk="0" hangingPunct="1">
                        <a:lnSpc>
                          <a:spcPct val="100000"/>
                        </a:lnSpc>
                        <a:spcBef>
                          <a:spcPct val="50000"/>
                        </a:spcBef>
                        <a:spcAft>
                          <a:spcPct val="0"/>
                        </a:spcAft>
                        <a:buClr>
                          <a:srgbClr val="FD6917"/>
                        </a:buClr>
                        <a:buSzTx/>
                        <a:buFontTx/>
                        <a:buNone/>
                        <a:tabLst/>
                      </a:pPr>
                      <a:r>
                        <a:rPr kumimoji="0" lang="it-IT" sz="1000" b="1" i="0" u="none" strike="noStrike" cap="none" normalizeH="0" baseline="0" dirty="0" smtClean="0">
                          <a:ln>
                            <a:noFill/>
                          </a:ln>
                          <a:solidFill>
                            <a:srgbClr val="000000"/>
                          </a:solidFill>
                          <a:effectLst/>
                          <a:latin typeface="Arial" charset="0"/>
                          <a:ea typeface="ＭＳ Ｐゴシック" pitchFamily="34" charset="-128"/>
                          <a:cs typeface="Times New Roman" pitchFamily="18" charset="0"/>
                        </a:rPr>
                        <a:t>B.C. INTESA SANPAOLO ROMANIA S.A.</a:t>
                      </a:r>
                    </a:p>
                  </a:txBody>
                  <a:tcPr marL="37150" marR="16511" marT="7608" marB="7608" anchor="ctr" horzOverflow="overflow">
                    <a:lnL>
                      <a:noFill/>
                    </a:lnL>
                    <a:lnR>
                      <a:noFill/>
                    </a:lnR>
                    <a:lnT>
                      <a:noFill/>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000000"/>
                          </a:solidFill>
                          <a:effectLst/>
                          <a:latin typeface="Arial" charset="0"/>
                          <a:ea typeface="ＭＳ Ｐゴシック" pitchFamily="34" charset="-128"/>
                        </a:rPr>
                        <a:t>100</a:t>
                      </a:r>
                    </a:p>
                  </a:txBody>
                  <a:tcPr marL="37150" marR="16511" marT="7608" marB="7608" anchor="ctr" horzOverflow="overflow">
                    <a:lnL>
                      <a:noFill/>
                    </a:lnL>
                    <a:lnR>
                      <a:noFill/>
                    </a:lnR>
                    <a:lnT>
                      <a:noFill/>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000" b="1" i="0" u="none" strike="noStrike" cap="none" normalizeH="0" baseline="0" dirty="0" smtClean="0">
                          <a:ln>
                            <a:noFill/>
                          </a:ln>
                          <a:solidFill>
                            <a:srgbClr val="000000"/>
                          </a:solidFill>
                          <a:effectLst/>
                          <a:latin typeface="Arial" charset="0"/>
                          <a:ea typeface="ＭＳ Ｐゴシック" pitchFamily="34" charset="-128"/>
                        </a:rPr>
                        <a:t>Banking  </a:t>
                      </a:r>
                      <a:r>
                        <a:rPr kumimoji="0" lang="en-GB" sz="1000" b="0" i="0" u="none" strike="noStrike" cap="none" normalizeH="0" baseline="0" dirty="0" smtClean="0">
                          <a:ln>
                            <a:noFill/>
                          </a:ln>
                          <a:solidFill>
                            <a:srgbClr val="000000"/>
                          </a:solidFill>
                          <a:effectLst/>
                          <a:latin typeface="Arial" charset="0"/>
                          <a:ea typeface="ＭＳ Ｐゴシック" pitchFamily="34" charset="-128"/>
                        </a:rPr>
                        <a:t>                </a:t>
                      </a:r>
                    </a:p>
                  </a:txBody>
                  <a:tcPr marL="37150" marR="16511" marT="7608" marB="7608" anchor="ctr" horzOverflow="overflow">
                    <a:lnL>
                      <a:noFill/>
                    </a:lnL>
                    <a:lnR>
                      <a:noFill/>
                    </a:lnR>
                    <a:lnT>
                      <a:noFill/>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1" indent="0" algn="ctr" defTabSz="914400" rtl="0" eaLnBrk="1" fontAlgn="base" latinLnBrk="0" hangingPunct="1">
                        <a:lnSpc>
                          <a:spcPts val="1500"/>
                        </a:lnSpc>
                        <a:spcBef>
                          <a:spcPct val="50000"/>
                        </a:spcBef>
                        <a:spcAft>
                          <a:spcPct val="0"/>
                        </a:spcAft>
                        <a:buClr>
                          <a:srgbClr val="FD6917"/>
                        </a:buClr>
                        <a:buSzTx/>
                        <a:buFontTx/>
                        <a:buNone/>
                        <a:tabLst/>
                      </a:pPr>
                      <a:r>
                        <a:rPr kumimoji="0" lang="it-IT" sz="1000" b="1" i="0" u="none" strike="noStrike" cap="none" normalizeH="0" baseline="0" dirty="0" smtClean="0">
                          <a:ln>
                            <a:noFill/>
                          </a:ln>
                          <a:solidFill>
                            <a:srgbClr val="000000"/>
                          </a:solidFill>
                          <a:effectLst/>
                          <a:latin typeface="Arial" charset="0"/>
                          <a:ea typeface="ＭＳ Ｐゴシック" pitchFamily="34" charset="-128"/>
                          <a:cs typeface="Times New Roman" pitchFamily="18" charset="0"/>
                        </a:rPr>
                        <a:t>Intesa Sanpaolo SpA - 91.47%</a:t>
                      </a:r>
                    </a:p>
                    <a:p>
                      <a:pPr marL="0" marR="0" lvl="1" indent="0" algn="ctr" defTabSz="914400" rtl="0" eaLnBrk="1" fontAlgn="base" latinLnBrk="0" hangingPunct="1">
                        <a:lnSpc>
                          <a:spcPts val="1500"/>
                        </a:lnSpc>
                        <a:spcBef>
                          <a:spcPct val="50000"/>
                        </a:spcBef>
                        <a:spcAft>
                          <a:spcPct val="0"/>
                        </a:spcAft>
                        <a:buClr>
                          <a:srgbClr val="FD6917"/>
                        </a:buClr>
                        <a:buSzTx/>
                        <a:buFontTx/>
                        <a:buNone/>
                        <a:tabLst/>
                        <a:defRPr/>
                      </a:pPr>
                      <a:r>
                        <a:rPr kumimoji="0" lang="it-IT" sz="1000" b="1" i="0" u="none" strike="noStrike" kern="1200" cap="none" normalizeH="0" baseline="0" dirty="0" smtClean="0">
                          <a:ln>
                            <a:noFill/>
                          </a:ln>
                          <a:solidFill>
                            <a:srgbClr val="000000"/>
                          </a:solidFill>
                          <a:effectLst/>
                          <a:latin typeface="Arial" charset="0"/>
                          <a:ea typeface="ＭＳ Ｐゴシック" pitchFamily="34" charset="-128"/>
                          <a:cs typeface="Times New Roman" pitchFamily="18" charset="0"/>
                        </a:rPr>
                        <a:t>Cassa di Risparmio di Firenze </a:t>
                      </a:r>
                      <a:r>
                        <a:rPr kumimoji="0" lang="it-IT" sz="1000" b="1" i="0" u="none" strike="noStrike" cap="none" normalizeH="0" baseline="0" dirty="0" smtClean="0">
                          <a:ln>
                            <a:noFill/>
                          </a:ln>
                          <a:solidFill>
                            <a:srgbClr val="000000"/>
                          </a:solidFill>
                          <a:effectLst/>
                          <a:latin typeface="Arial" charset="0"/>
                          <a:ea typeface="ＭＳ Ｐゴシック" pitchFamily="34" charset="-128"/>
                          <a:cs typeface="Times New Roman" pitchFamily="18" charset="0"/>
                        </a:rPr>
                        <a:t>SpA - 8.18%</a:t>
                      </a:r>
                    </a:p>
                    <a:p>
                      <a:pPr marL="0" marR="0" lvl="1" indent="0" algn="ctr" defTabSz="914400" rtl="0" eaLnBrk="1" fontAlgn="base" latinLnBrk="0" hangingPunct="1">
                        <a:lnSpc>
                          <a:spcPts val="1500"/>
                        </a:lnSpc>
                        <a:spcBef>
                          <a:spcPct val="50000"/>
                        </a:spcBef>
                        <a:spcAft>
                          <a:spcPct val="0"/>
                        </a:spcAft>
                        <a:buClr>
                          <a:srgbClr val="FD6917"/>
                        </a:buClr>
                        <a:buSzTx/>
                        <a:buFontTx/>
                        <a:buNone/>
                        <a:tabLst/>
                      </a:pPr>
                      <a:r>
                        <a:rPr kumimoji="0" lang="it-IT" sz="1000" b="1" i="0" u="none" strike="noStrike" cap="none" normalizeH="0" baseline="0" dirty="0" smtClean="0">
                          <a:ln>
                            <a:noFill/>
                          </a:ln>
                          <a:solidFill>
                            <a:srgbClr val="000000"/>
                          </a:solidFill>
                          <a:effectLst/>
                          <a:latin typeface="Arial" charset="0"/>
                          <a:ea typeface="ＭＳ Ｐゴシック" pitchFamily="34" charset="-128"/>
                          <a:cs typeface="Times New Roman" pitchFamily="18" charset="0"/>
                        </a:rPr>
                        <a:t>ISP Holding International SA - 0.35%</a:t>
                      </a:r>
                    </a:p>
                  </a:txBody>
                  <a:tcPr marL="37150" marR="16511" marT="91309" marB="91309" anchor="ctr" horzOverflow="overflow">
                    <a:lnL>
                      <a:noFill/>
                    </a:lnL>
                    <a:lnR>
                      <a:noFill/>
                    </a:lnR>
                    <a:lnT>
                      <a:noFill/>
                    </a:lnT>
                    <a:lnB w="12700" cap="flat" cmpd="sng" algn="ctr">
                      <a:solidFill>
                        <a:srgbClr val="666666"/>
                      </a:solidFill>
                      <a:prstDash val="solid"/>
                      <a:round/>
                      <a:headEnd type="none" w="med" len="med"/>
                      <a:tailEnd type="none" w="med" len="med"/>
                    </a:lnB>
                    <a:lnTlToBr>
                      <a:noFill/>
                    </a:lnTlToBr>
                    <a:lnBlToTr>
                      <a:noFill/>
                    </a:lnBlToTr>
                    <a:noFill/>
                  </a:tcPr>
                </a:tc>
              </a:tr>
              <a:tr h="577796">
                <a:tc vMerge="1">
                  <a:txBody>
                    <a:bodyPr/>
                    <a:lstStyle/>
                    <a:p>
                      <a:endParaRPr lang="it-IT"/>
                    </a:p>
                  </a:txBody>
                  <a:tcPr/>
                </a:tc>
                <a:tc>
                  <a:txBody>
                    <a:bodyPr/>
                    <a:lstStyle/>
                    <a:p>
                      <a:pPr marL="0" marR="0" lvl="1" indent="0" algn="ctr" defTabSz="914400" rtl="0" eaLnBrk="1" fontAlgn="base" latinLnBrk="0" hangingPunct="1">
                        <a:lnSpc>
                          <a:spcPct val="100000"/>
                        </a:lnSpc>
                        <a:spcBef>
                          <a:spcPct val="50000"/>
                        </a:spcBef>
                        <a:spcAft>
                          <a:spcPct val="0"/>
                        </a:spcAft>
                        <a:buClr>
                          <a:srgbClr val="FD6917"/>
                        </a:buClr>
                        <a:buSzTx/>
                        <a:buFontTx/>
                        <a:buNone/>
                        <a:tabLst/>
                      </a:pPr>
                      <a:r>
                        <a:rPr kumimoji="0" lang="it-IT" sz="1000" b="0" i="0" u="none" strike="noStrike" cap="none" normalizeH="0" baseline="0" dirty="0" smtClean="0">
                          <a:ln>
                            <a:noFill/>
                          </a:ln>
                          <a:solidFill>
                            <a:srgbClr val="000000"/>
                          </a:solidFill>
                          <a:effectLst/>
                          <a:latin typeface="Arial" charset="0"/>
                          <a:ea typeface="ＭＳ Ｐゴシック" pitchFamily="34" charset="-128"/>
                          <a:cs typeface="Times New Roman" pitchFamily="18" charset="0"/>
                        </a:rPr>
                        <a:t>INTESA SANPAOLO LEASING ROMANIA IFN S.A. </a:t>
                      </a:r>
                    </a:p>
                  </a:txBody>
                  <a:tcPr marL="37150" marR="16511" marT="7608" marB="7608" anchor="ctr" horzOverflow="overflow">
                    <a:lnL>
                      <a:noFill/>
                    </a:lnL>
                    <a:lnR>
                      <a:noFill/>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charset="0"/>
                          <a:ea typeface="ＭＳ Ｐゴシック" pitchFamily="34" charset="-128"/>
                        </a:rPr>
                        <a:t>100</a:t>
                      </a:r>
                    </a:p>
                  </a:txBody>
                  <a:tcPr marL="37150" marR="16511" marT="7608" marB="7608" anchor="ctr" horzOverflow="overflow">
                    <a:lnL>
                      <a:noFill/>
                    </a:lnL>
                    <a:lnR>
                      <a:noFill/>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dirty="0" smtClean="0">
                          <a:ln>
                            <a:noFill/>
                          </a:ln>
                          <a:solidFill>
                            <a:srgbClr val="000000"/>
                          </a:solidFill>
                          <a:effectLst/>
                          <a:latin typeface="Arial" charset="0"/>
                          <a:ea typeface="ＭＳ Ｐゴシック" pitchFamily="34" charset="-128"/>
                        </a:rPr>
                        <a:t>Leasing</a:t>
                      </a:r>
                    </a:p>
                  </a:txBody>
                  <a:tcPr marL="37150" marR="16511" marT="7608" marB="7608" anchor="ctr" horzOverflow="overflow">
                    <a:lnL>
                      <a:noFill/>
                    </a:lnL>
                    <a:lnR>
                      <a:noFill/>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c>
                  <a:txBody>
                    <a:bodyPr/>
                    <a:lstStyle/>
                    <a:p>
                      <a:pPr marL="0" marR="0" lvl="1" indent="0" algn="ctr" defTabSz="914400" rtl="0" eaLnBrk="1" fontAlgn="base" latinLnBrk="0" hangingPunct="1">
                        <a:lnSpc>
                          <a:spcPts val="1500"/>
                        </a:lnSpc>
                        <a:spcBef>
                          <a:spcPct val="50000"/>
                        </a:spcBef>
                        <a:spcAft>
                          <a:spcPct val="0"/>
                        </a:spcAft>
                        <a:buClr>
                          <a:srgbClr val="FD6917"/>
                        </a:buClr>
                        <a:buSzTx/>
                        <a:buFontTx/>
                        <a:buNone/>
                        <a:tabLst/>
                      </a:pPr>
                      <a:r>
                        <a:rPr kumimoji="0" lang="it-IT" sz="1000" b="0" i="0" u="none" strike="noStrike" cap="none" normalizeH="0" baseline="0" dirty="0" smtClean="0">
                          <a:ln>
                            <a:noFill/>
                          </a:ln>
                          <a:solidFill>
                            <a:srgbClr val="000000"/>
                          </a:solidFill>
                          <a:effectLst/>
                          <a:latin typeface="Arial" charset="0"/>
                          <a:ea typeface="ＭＳ Ｐゴシック" pitchFamily="34" charset="-128"/>
                          <a:cs typeface="Times New Roman" pitchFamily="18" charset="0"/>
                        </a:rPr>
                        <a:t>ISPRO – </a:t>
                      </a:r>
                      <a:r>
                        <a:rPr kumimoji="0" lang="en-US" sz="1000" b="0" i="0" u="none" strike="noStrike" cap="none" normalizeH="0" baseline="0" dirty="0" smtClean="0">
                          <a:ln>
                            <a:noFill/>
                          </a:ln>
                          <a:solidFill>
                            <a:srgbClr val="000000"/>
                          </a:solidFill>
                          <a:effectLst/>
                          <a:latin typeface="Arial" charset="0"/>
                          <a:ea typeface="ＭＳ Ｐゴシック" pitchFamily="34" charset="-128"/>
                          <a:cs typeface="Times New Roman" pitchFamily="18" charset="0"/>
                        </a:rPr>
                        <a:t>99,49%</a:t>
                      </a:r>
                    </a:p>
                    <a:p>
                      <a:pPr marL="0" marR="0" lvl="1" indent="0" algn="ctr" defTabSz="914400" rtl="0" eaLnBrk="1" fontAlgn="base" latinLnBrk="0" hangingPunct="1">
                        <a:lnSpc>
                          <a:spcPts val="1500"/>
                        </a:lnSpc>
                        <a:spcBef>
                          <a:spcPct val="50000"/>
                        </a:spcBef>
                        <a:spcAft>
                          <a:spcPct val="0"/>
                        </a:spcAft>
                        <a:buClr>
                          <a:srgbClr val="FD6917"/>
                        </a:buClr>
                        <a:buSzTx/>
                        <a:buFontTx/>
                        <a:buNone/>
                        <a:tabLst/>
                      </a:pPr>
                      <a:r>
                        <a:rPr kumimoji="0" lang="it-IT" sz="1000" b="0" i="0" u="none" strike="noStrike" cap="none" normalizeH="0" baseline="0" dirty="0" smtClean="0">
                          <a:ln>
                            <a:noFill/>
                          </a:ln>
                          <a:solidFill>
                            <a:srgbClr val="000000"/>
                          </a:solidFill>
                          <a:effectLst/>
                          <a:latin typeface="Arial" charset="0"/>
                          <a:ea typeface="ＭＳ Ｐゴシック" pitchFamily="34" charset="-128"/>
                          <a:cs typeface="Times New Roman" pitchFamily="18" charset="0"/>
                        </a:rPr>
                        <a:t>CIB Leasing – </a:t>
                      </a:r>
                      <a:r>
                        <a:rPr kumimoji="0" lang="en-US" sz="1000" b="0" i="0" u="none" strike="noStrike" cap="none" normalizeH="0" baseline="0" dirty="0" smtClean="0">
                          <a:ln>
                            <a:noFill/>
                          </a:ln>
                          <a:solidFill>
                            <a:srgbClr val="000000"/>
                          </a:solidFill>
                          <a:effectLst/>
                          <a:latin typeface="Arial" charset="0"/>
                          <a:ea typeface="ＭＳ Ｐゴシック" pitchFamily="34" charset="-128"/>
                          <a:cs typeface="Times New Roman" pitchFamily="18" charset="0"/>
                        </a:rPr>
                        <a:t>0,51%</a:t>
                      </a:r>
                      <a:endParaRPr kumimoji="0" lang="en-GB" sz="1000" b="1" i="0" u="none" strike="noStrike" cap="none" normalizeH="0" baseline="0" dirty="0" smtClean="0">
                        <a:ln>
                          <a:noFill/>
                        </a:ln>
                        <a:solidFill>
                          <a:srgbClr val="000000"/>
                        </a:solidFill>
                        <a:effectLst/>
                        <a:latin typeface="Arial" charset="0"/>
                        <a:ea typeface="ＭＳ Ｐゴシック" pitchFamily="34" charset="-128"/>
                      </a:endParaRPr>
                    </a:p>
                  </a:txBody>
                  <a:tcPr marL="37150" marR="16511" marT="7608" marB="7608" anchor="ctr" horzOverflow="overflow">
                    <a:lnL>
                      <a:noFill/>
                    </a:lnL>
                    <a:lnR>
                      <a:noFill/>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noFill/>
                  </a:tcPr>
                </a:tc>
              </a:tr>
            </a:tbl>
          </a:graphicData>
        </a:graphic>
      </p:graphicFrame>
      <p:sp>
        <p:nvSpPr>
          <p:cNvPr id="5137" name="AutoShape 3"/>
          <p:cNvSpPr>
            <a:spLocks noChangeArrowheads="1"/>
          </p:cNvSpPr>
          <p:nvPr/>
        </p:nvSpPr>
        <p:spPr bwMode="auto">
          <a:xfrm rot="5400000">
            <a:off x="1662576" y="-662451"/>
            <a:ext cx="401638" cy="2901289"/>
          </a:xfrm>
          <a:prstGeom prst="homePlate">
            <a:avLst>
              <a:gd name="adj" fmla="val 31301"/>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buClr>
                <a:srgbClr val="FFCC00"/>
              </a:buClr>
              <a:buSzPct val="140000"/>
              <a:buFont typeface="Wingdings" pitchFamily="2" charset="2"/>
              <a:buNone/>
            </a:pPr>
            <a:endParaRPr lang="en-GB" sz="1400" b="1">
              <a:solidFill>
                <a:schemeClr val="bg1"/>
              </a:solidFill>
              <a:cs typeface="Arial" charset="0"/>
            </a:endParaRPr>
          </a:p>
        </p:txBody>
      </p:sp>
      <p:sp>
        <p:nvSpPr>
          <p:cNvPr id="32799" name="Text Box 7"/>
          <p:cNvSpPr txBox="1">
            <a:spLocks noChangeArrowheads="1"/>
          </p:cNvSpPr>
          <p:nvPr/>
        </p:nvSpPr>
        <p:spPr bwMode="auto">
          <a:xfrm>
            <a:off x="412751" y="608013"/>
            <a:ext cx="2901289" cy="247650"/>
          </a:xfrm>
          <a:prstGeom prst="rect">
            <a:avLst/>
          </a:prstGeom>
          <a:noFill/>
          <a:ln w="9525" algn="ctr">
            <a:noFill/>
            <a:miter lim="800000"/>
            <a:headEnd/>
            <a:tailEnd/>
          </a:ln>
        </p:spPr>
        <p:txBody>
          <a:bodyPr wrap="square" lIns="93296" tIns="46648" rIns="93296" bIns="46648">
            <a:spAutoFit/>
          </a:bodyPr>
          <a:lstStyle/>
          <a:p>
            <a:pPr eaLnBrk="0" hangingPunct="0">
              <a:defRPr/>
            </a:pPr>
            <a:r>
              <a:rPr lang="en-US" sz="1000" b="1" i="0" dirty="0">
                <a:solidFill>
                  <a:schemeClr val="bg1"/>
                </a:solidFill>
                <a:latin typeface="+mj-lt"/>
                <a:cs typeface="Arial" pitchFamily="34" charset="0"/>
              </a:rPr>
              <a:t>Company</a:t>
            </a:r>
          </a:p>
        </p:txBody>
      </p:sp>
      <p:sp>
        <p:nvSpPr>
          <p:cNvPr id="5139" name="AutoShape 39"/>
          <p:cNvSpPr>
            <a:spLocks noChangeArrowheads="1"/>
          </p:cNvSpPr>
          <p:nvPr/>
        </p:nvSpPr>
        <p:spPr bwMode="auto">
          <a:xfrm rot="5400000">
            <a:off x="3815227" y="170062"/>
            <a:ext cx="388937" cy="1233090"/>
          </a:xfrm>
          <a:prstGeom prst="homePlate">
            <a:avLst>
              <a:gd name="adj" fmla="val 31301"/>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buClr>
                <a:srgbClr val="FFCC00"/>
              </a:buClr>
              <a:buSzPct val="140000"/>
              <a:buFont typeface="Wingdings" pitchFamily="2" charset="2"/>
              <a:buNone/>
            </a:pPr>
            <a:endParaRPr lang="en-GB" sz="1400" b="1">
              <a:solidFill>
                <a:schemeClr val="bg1"/>
              </a:solidFill>
              <a:cs typeface="Arial" charset="0"/>
            </a:endParaRPr>
          </a:p>
        </p:txBody>
      </p:sp>
      <p:sp>
        <p:nvSpPr>
          <p:cNvPr id="32801" name="Text Box 40"/>
          <p:cNvSpPr txBox="1">
            <a:spLocks noChangeArrowheads="1"/>
          </p:cNvSpPr>
          <p:nvPr/>
        </p:nvSpPr>
        <p:spPr bwMode="auto">
          <a:xfrm>
            <a:off x="3393149" y="549275"/>
            <a:ext cx="1233091" cy="401638"/>
          </a:xfrm>
          <a:prstGeom prst="rect">
            <a:avLst/>
          </a:prstGeom>
          <a:noFill/>
          <a:ln w="9525" algn="ctr">
            <a:noFill/>
            <a:miter lim="800000"/>
            <a:headEnd/>
            <a:tailEnd/>
          </a:ln>
        </p:spPr>
        <p:txBody>
          <a:bodyPr wrap="square" lIns="93296" tIns="46648" rIns="93296" bIns="46648">
            <a:spAutoFit/>
          </a:bodyPr>
          <a:lstStyle/>
          <a:p>
            <a:pPr algn="ctr" eaLnBrk="0" hangingPunct="0">
              <a:defRPr/>
            </a:pPr>
            <a:r>
              <a:rPr lang="en-US" sz="1000" b="1" i="0" dirty="0">
                <a:solidFill>
                  <a:schemeClr val="bg1"/>
                </a:solidFill>
                <a:latin typeface="+mj-lt"/>
                <a:cs typeface="Arial" pitchFamily="34" charset="0"/>
              </a:rPr>
              <a:t>Stake</a:t>
            </a:r>
          </a:p>
          <a:p>
            <a:pPr algn="ctr" eaLnBrk="0" hangingPunct="0">
              <a:defRPr/>
            </a:pPr>
            <a:r>
              <a:rPr lang="en-US" sz="1000" b="1" i="0" dirty="0">
                <a:solidFill>
                  <a:schemeClr val="bg1"/>
                </a:solidFill>
                <a:latin typeface="+mj-lt"/>
                <a:cs typeface="Arial" pitchFamily="34" charset="0"/>
              </a:rPr>
              <a:t>Percent </a:t>
            </a:r>
          </a:p>
        </p:txBody>
      </p:sp>
      <p:sp>
        <p:nvSpPr>
          <p:cNvPr id="5141" name="AutoShape 41"/>
          <p:cNvSpPr>
            <a:spLocks noChangeArrowheads="1"/>
          </p:cNvSpPr>
          <p:nvPr/>
        </p:nvSpPr>
        <p:spPr bwMode="auto">
          <a:xfrm rot="5400000">
            <a:off x="5100439" y="218744"/>
            <a:ext cx="381000" cy="1143662"/>
          </a:xfrm>
          <a:prstGeom prst="homePlate">
            <a:avLst>
              <a:gd name="adj" fmla="val 31301"/>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buClr>
                <a:srgbClr val="FFCC00"/>
              </a:buClr>
              <a:buSzPct val="140000"/>
              <a:buFont typeface="Wingdings" pitchFamily="2" charset="2"/>
              <a:buNone/>
            </a:pPr>
            <a:endParaRPr lang="en-GB" sz="1400" b="1">
              <a:solidFill>
                <a:schemeClr val="bg1"/>
              </a:solidFill>
              <a:cs typeface="Arial" charset="0"/>
            </a:endParaRPr>
          </a:p>
        </p:txBody>
      </p:sp>
      <p:sp>
        <p:nvSpPr>
          <p:cNvPr id="32803" name="Text Box 42"/>
          <p:cNvSpPr txBox="1">
            <a:spLocks noChangeArrowheads="1"/>
          </p:cNvSpPr>
          <p:nvPr/>
        </p:nvSpPr>
        <p:spPr bwMode="auto">
          <a:xfrm>
            <a:off x="4677834" y="549275"/>
            <a:ext cx="1198695" cy="401638"/>
          </a:xfrm>
          <a:prstGeom prst="rect">
            <a:avLst/>
          </a:prstGeom>
          <a:noFill/>
          <a:ln w="9525" algn="ctr">
            <a:noFill/>
            <a:miter lim="800000"/>
            <a:headEnd/>
            <a:tailEnd/>
          </a:ln>
        </p:spPr>
        <p:txBody>
          <a:bodyPr lIns="93296" tIns="46648" rIns="93296" bIns="46648">
            <a:spAutoFit/>
          </a:bodyPr>
          <a:lstStyle/>
          <a:p>
            <a:pPr algn="ctr" eaLnBrk="0" hangingPunct="0">
              <a:defRPr/>
            </a:pPr>
            <a:r>
              <a:rPr lang="en-US" sz="1000" b="1" i="0" dirty="0">
                <a:solidFill>
                  <a:schemeClr val="bg1"/>
                </a:solidFill>
                <a:latin typeface="+mj-lt"/>
                <a:cs typeface="Arial" pitchFamily="34" charset="0"/>
              </a:rPr>
              <a:t>Sector /</a:t>
            </a:r>
          </a:p>
          <a:p>
            <a:pPr algn="ctr" eaLnBrk="0" hangingPunct="0">
              <a:defRPr/>
            </a:pPr>
            <a:r>
              <a:rPr lang="en-US" sz="1000" b="1" i="0" dirty="0">
                <a:solidFill>
                  <a:schemeClr val="bg1"/>
                </a:solidFill>
                <a:latin typeface="+mj-lt"/>
                <a:cs typeface="Arial" pitchFamily="34" charset="0"/>
              </a:rPr>
              <a:t>Activity</a:t>
            </a:r>
          </a:p>
        </p:txBody>
      </p:sp>
      <p:sp>
        <p:nvSpPr>
          <p:cNvPr id="32804" name="Text Box 44"/>
          <p:cNvSpPr txBox="1">
            <a:spLocks noChangeArrowheads="1"/>
          </p:cNvSpPr>
          <p:nvPr/>
        </p:nvSpPr>
        <p:spPr bwMode="auto">
          <a:xfrm>
            <a:off x="6026150" y="647700"/>
            <a:ext cx="3302000" cy="249238"/>
          </a:xfrm>
          <a:prstGeom prst="rect">
            <a:avLst/>
          </a:prstGeom>
          <a:noFill/>
          <a:ln w="9525" algn="ctr">
            <a:noFill/>
            <a:miter lim="800000"/>
            <a:headEnd/>
            <a:tailEnd/>
          </a:ln>
        </p:spPr>
        <p:txBody>
          <a:bodyPr wrap="square" lIns="93296" tIns="46648" rIns="93296" bIns="46648">
            <a:spAutoFit/>
          </a:bodyPr>
          <a:lstStyle/>
          <a:p>
            <a:pPr algn="ctr">
              <a:spcBef>
                <a:spcPct val="50000"/>
              </a:spcBef>
              <a:defRPr/>
            </a:pPr>
            <a:r>
              <a:rPr lang="en-GB" sz="1000" b="1" dirty="0">
                <a:solidFill>
                  <a:schemeClr val="bg1"/>
                </a:solidFill>
                <a:latin typeface="+mj-lt"/>
                <a:cs typeface="Arial" pitchFamily="34" charset="0"/>
              </a:rPr>
              <a:t>Shareholding</a:t>
            </a:r>
          </a:p>
        </p:txBody>
      </p:sp>
      <p:pic>
        <p:nvPicPr>
          <p:cNvPr id="51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51" y="2573338"/>
            <a:ext cx="4841214"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5" name="Rectangle 41"/>
          <p:cNvSpPr>
            <a:spLocks/>
          </p:cNvSpPr>
          <p:nvPr/>
        </p:nvSpPr>
        <p:spPr bwMode="auto">
          <a:xfrm>
            <a:off x="4750064" y="2541589"/>
            <a:ext cx="4672675"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03238" lvl="1" indent="-274638" algn="just">
              <a:spcBef>
                <a:spcPct val="50000"/>
              </a:spcBef>
              <a:buFont typeface="Wingdings" panose="05000000000000000000" pitchFamily="2" charset="2"/>
              <a:buChar char="§"/>
            </a:pPr>
            <a:r>
              <a:rPr lang="en-US" sz="1000" dirty="0">
                <a:solidFill>
                  <a:srgbClr val="000000"/>
                </a:solidFill>
              </a:rPr>
              <a:t>The bank is present in most of the regions of the country covering with its network of branches the entire financial range of products needed by both corporate and retail customers.</a:t>
            </a:r>
            <a:endParaRPr lang="en-GB" sz="1000" dirty="0">
              <a:solidFill>
                <a:srgbClr val="000000"/>
              </a:solidFill>
            </a:endParaRPr>
          </a:p>
          <a:p>
            <a:pPr marL="503238" lvl="1" indent="-274638">
              <a:spcBef>
                <a:spcPct val="50000"/>
              </a:spcBef>
              <a:buFont typeface="Wingdings" panose="05000000000000000000" pitchFamily="2" charset="2"/>
              <a:buChar char="§"/>
            </a:pPr>
            <a:r>
              <a:rPr lang="en-GB" sz="1000" dirty="0">
                <a:solidFill>
                  <a:srgbClr val="000000"/>
                </a:solidFill>
              </a:rPr>
              <a:t>Total branches: 44</a:t>
            </a:r>
          </a:p>
          <a:p>
            <a:pPr marL="503238" lvl="1" indent="-274638">
              <a:spcBef>
                <a:spcPct val="50000"/>
              </a:spcBef>
              <a:buFont typeface="Wingdings" panose="05000000000000000000" pitchFamily="2" charset="2"/>
              <a:buChar char="§"/>
            </a:pPr>
            <a:r>
              <a:rPr lang="en-GB" sz="1000" dirty="0">
                <a:solidFill>
                  <a:srgbClr val="000000"/>
                </a:solidFill>
              </a:rPr>
              <a:t>Total agencies:  32</a:t>
            </a:r>
          </a:p>
        </p:txBody>
      </p:sp>
      <p:pic>
        <p:nvPicPr>
          <p:cNvPr id="5146" name="Picture 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150" y="3654426"/>
            <a:ext cx="3388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7" name="Text Box 152"/>
          <p:cNvSpPr txBox="1">
            <a:spLocks noChangeArrowheads="1"/>
          </p:cNvSpPr>
          <p:nvPr/>
        </p:nvSpPr>
        <p:spPr bwMode="auto">
          <a:xfrm>
            <a:off x="6476736" y="3689351"/>
            <a:ext cx="222025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ea typeface="ＭＳ Ｐゴシック" pitchFamily="34" charset="-128"/>
              </a:defRPr>
            </a:lvl1pPr>
            <a:lvl2pPr marL="742950" indent="-285750" eaLnBrk="0" hangingPunct="0">
              <a:defRPr sz="1600">
                <a:solidFill>
                  <a:schemeClr val="tx1"/>
                </a:solidFill>
                <a:latin typeface="Arial" charset="0"/>
                <a:ea typeface="ＭＳ Ｐゴシック" pitchFamily="34" charset="-128"/>
              </a:defRPr>
            </a:lvl2pPr>
            <a:lvl3pPr marL="1143000" indent="-228600" eaLnBrk="0" hangingPunct="0">
              <a:defRPr sz="1600">
                <a:solidFill>
                  <a:schemeClr val="tx1"/>
                </a:solidFill>
                <a:latin typeface="Arial" charset="0"/>
                <a:ea typeface="ＭＳ Ｐゴシック" pitchFamily="34" charset="-128"/>
              </a:defRPr>
            </a:lvl3pPr>
            <a:lvl4pPr marL="1600200" indent="-228600" eaLnBrk="0" hangingPunct="0">
              <a:defRPr sz="1600">
                <a:solidFill>
                  <a:schemeClr val="tx1"/>
                </a:solidFill>
                <a:latin typeface="Arial" charset="0"/>
                <a:ea typeface="ＭＳ Ｐゴシック" pitchFamily="34" charset="-128"/>
              </a:defRPr>
            </a:lvl4pPr>
            <a:lvl5pPr marL="2057400" indent="-228600" eaLnBrk="0" hangingPunct="0">
              <a:defRPr sz="16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4" charset="-128"/>
              </a:defRPr>
            </a:lvl9pPr>
          </a:lstStyle>
          <a:p>
            <a:pPr eaLnBrk="1" hangingPunct="1">
              <a:spcBef>
                <a:spcPct val="50000"/>
              </a:spcBef>
            </a:pPr>
            <a:r>
              <a:rPr lang="en-US" sz="1400" dirty="0">
                <a:solidFill>
                  <a:srgbClr val="000000"/>
                </a:solidFill>
              </a:rPr>
              <a:t>Units: 76 </a:t>
            </a:r>
            <a:r>
              <a:rPr lang="en-US" sz="1000" dirty="0">
                <a:solidFill>
                  <a:srgbClr val="000000"/>
                </a:solidFill>
              </a:rPr>
              <a:t>(February 2014)</a:t>
            </a:r>
          </a:p>
        </p:txBody>
      </p:sp>
      <p:sp>
        <p:nvSpPr>
          <p:cNvPr id="5148" name="Rectangle 18"/>
          <p:cNvSpPr>
            <a:spLocks noChangeArrowheads="1"/>
          </p:cNvSpPr>
          <p:nvPr/>
        </p:nvSpPr>
        <p:spPr bwMode="auto">
          <a:xfrm>
            <a:off x="5733786" y="4114800"/>
            <a:ext cx="3890169"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14350" lvl="1" indent="-285750">
              <a:lnSpc>
                <a:spcPct val="120000"/>
              </a:lnSpc>
              <a:spcBef>
                <a:spcPct val="50000"/>
              </a:spcBef>
              <a:buFont typeface="Wingdings" panose="05000000000000000000" pitchFamily="2" charset="2"/>
              <a:buChar char="§"/>
            </a:pPr>
            <a:r>
              <a:rPr lang="en-GB" sz="1400" dirty="0">
                <a:solidFill>
                  <a:srgbClr val="000000"/>
                </a:solidFill>
              </a:rPr>
              <a:t>Rank: 16 </a:t>
            </a:r>
            <a:r>
              <a:rPr lang="en-GB" sz="1000" dirty="0">
                <a:solidFill>
                  <a:srgbClr val="000000"/>
                </a:solidFill>
              </a:rPr>
              <a:t>(out of 40 banks, asset wise)</a:t>
            </a:r>
          </a:p>
          <a:p>
            <a:pPr marL="514350" lvl="1" indent="-285750">
              <a:lnSpc>
                <a:spcPct val="120000"/>
              </a:lnSpc>
              <a:spcBef>
                <a:spcPct val="50000"/>
              </a:spcBef>
              <a:buFont typeface="Wingdings" panose="05000000000000000000" pitchFamily="2" charset="2"/>
              <a:buChar char="§"/>
            </a:pPr>
            <a:r>
              <a:rPr lang="en-GB" sz="1400" dirty="0">
                <a:solidFill>
                  <a:srgbClr val="000000"/>
                </a:solidFill>
              </a:rPr>
              <a:t>Total Assets: € 1,13 </a:t>
            </a:r>
            <a:r>
              <a:rPr lang="en-GB" sz="1400" dirty="0" err="1">
                <a:solidFill>
                  <a:srgbClr val="000000"/>
                </a:solidFill>
              </a:rPr>
              <a:t>bln</a:t>
            </a:r>
            <a:endParaRPr lang="en-GB" sz="1400" dirty="0">
              <a:solidFill>
                <a:srgbClr val="000000"/>
              </a:solidFill>
            </a:endParaRPr>
          </a:p>
          <a:p>
            <a:pPr marL="514350" lvl="1" indent="-285750">
              <a:lnSpc>
                <a:spcPct val="120000"/>
              </a:lnSpc>
              <a:spcBef>
                <a:spcPct val="50000"/>
              </a:spcBef>
              <a:buFont typeface="Wingdings" panose="05000000000000000000" pitchFamily="2" charset="2"/>
              <a:buChar char="§"/>
            </a:pPr>
            <a:r>
              <a:rPr lang="en-GB" sz="1400" dirty="0">
                <a:solidFill>
                  <a:srgbClr val="000000"/>
                </a:solidFill>
              </a:rPr>
              <a:t>Clients: 79.354</a:t>
            </a:r>
          </a:p>
          <a:p>
            <a:pPr marL="514350" lvl="1" indent="-285750">
              <a:lnSpc>
                <a:spcPct val="120000"/>
              </a:lnSpc>
              <a:spcBef>
                <a:spcPct val="50000"/>
              </a:spcBef>
              <a:buFont typeface="Wingdings" panose="05000000000000000000" pitchFamily="2" charset="2"/>
              <a:buChar char="§"/>
            </a:pPr>
            <a:r>
              <a:rPr lang="en-GB" sz="1400" dirty="0">
                <a:solidFill>
                  <a:srgbClr val="000000"/>
                </a:solidFill>
              </a:rPr>
              <a:t>Employees: 823</a:t>
            </a:r>
          </a:p>
          <a:p>
            <a:pPr marL="514350" lvl="1" indent="-285750">
              <a:lnSpc>
                <a:spcPct val="120000"/>
              </a:lnSpc>
              <a:spcBef>
                <a:spcPct val="50000"/>
              </a:spcBef>
              <a:buFont typeface="Wingdings" panose="05000000000000000000" pitchFamily="2" charset="2"/>
              <a:buChar char="§"/>
            </a:pPr>
            <a:r>
              <a:rPr lang="en-GB" sz="1400" u="sng" dirty="0">
                <a:solidFill>
                  <a:srgbClr val="000000"/>
                </a:solidFill>
              </a:rPr>
              <a:t>LEGAL LENDING LIMIT: € 20 </a:t>
            </a:r>
            <a:r>
              <a:rPr lang="en-GB" sz="1400" u="sng" dirty="0" err="1">
                <a:solidFill>
                  <a:srgbClr val="000000"/>
                </a:solidFill>
              </a:rPr>
              <a:t>mln</a:t>
            </a:r>
            <a:endParaRPr lang="en-GB" sz="1400" u="sng" dirty="0">
              <a:solidFill>
                <a:srgbClr val="000000"/>
              </a:solidFill>
            </a:endParaRPr>
          </a:p>
        </p:txBody>
      </p:sp>
    </p:spTree>
    <p:extLst>
      <p:ext uri="{BB962C8B-B14F-4D97-AF65-F5344CB8AC3E}">
        <p14:creationId xmlns:p14="http://schemas.microsoft.com/office/powerpoint/2010/main" val="327886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7" name="Picture 4" descr="https://encrypted-tbn3.gstatic.com/images?q=tbn:ANd9GcR0IGXPhWWRq6uFTpVFI8pgQ1wGBtM09_zUjUrr9qdTcPYhGFpln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9063" y="3903667"/>
            <a:ext cx="69056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24" descr="https://encrypted-tbn3.gstatic.com/images?q=tbn:ANd9GcSU4MBUgVRMh45OrHHjZ7RfaMvKe1MqVlrrjMGUBSCeA_bhhzU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0888" y="4981579"/>
            <a:ext cx="5683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20" descr="https://encrypted-tbn2.gstatic.com/images?q=tbn:ANd9GcRd6RY4w9ajaem8PnBU9_S8RuPpPMbChnUDOY1GX0Pt7SNAr6s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86014" y="5011742"/>
            <a:ext cx="78581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Rectangle 37"/>
          <p:cNvSpPr>
            <a:spLocks noChangeArrowheads="1"/>
          </p:cNvSpPr>
          <p:nvPr/>
        </p:nvSpPr>
        <p:spPr bwMode="auto">
          <a:xfrm>
            <a:off x="185737" y="176216"/>
            <a:ext cx="9603800" cy="282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p>
            <a:pPr algn="l" fontAlgn="base">
              <a:lnSpc>
                <a:spcPts val="2200"/>
              </a:lnSpc>
              <a:spcBef>
                <a:spcPct val="0"/>
              </a:spcBef>
              <a:spcAft>
                <a:spcPct val="0"/>
              </a:spcAft>
            </a:pPr>
            <a:r>
              <a:rPr lang="en-GB" sz="2000" b="1" i="0" dirty="0">
                <a:solidFill>
                  <a:srgbClr val="080808"/>
                </a:solidFill>
              </a:rPr>
              <a:t>Banca IMI is an effective gateway to international institutional </a:t>
            </a:r>
            <a:r>
              <a:rPr lang="en-GB" sz="2000" b="1" i="0" dirty="0" smtClean="0">
                <a:solidFill>
                  <a:srgbClr val="080808"/>
                </a:solidFill>
              </a:rPr>
              <a:t>investors</a:t>
            </a:r>
            <a:endParaRPr lang="en-GB" sz="2000" b="1" i="0" dirty="0">
              <a:solidFill>
                <a:srgbClr val="080808"/>
              </a:solidFill>
            </a:endParaRPr>
          </a:p>
        </p:txBody>
      </p:sp>
      <p:pic>
        <p:nvPicPr>
          <p:cNvPr id="41991" name="Picture 1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0630" y="1003300"/>
            <a:ext cx="235585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994" name="Picture 15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7025" y="1247775"/>
            <a:ext cx="18669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1996" name="AutoShape 94"/>
          <p:cNvSpPr>
            <a:spLocks noChangeArrowheads="1"/>
          </p:cNvSpPr>
          <p:nvPr/>
        </p:nvSpPr>
        <p:spPr bwMode="auto">
          <a:xfrm>
            <a:off x="2355850" y="3643313"/>
            <a:ext cx="1770063" cy="1858962"/>
          </a:xfrm>
          <a:prstGeom prst="flowChartAlternateProcess">
            <a:avLst/>
          </a:prstGeom>
          <a:noFill/>
          <a:ln w="9525" algn="ctr">
            <a:solidFill>
              <a:srgbClr val="0A2873"/>
            </a:solidFill>
            <a:miter lim="800000"/>
            <a:headEnd/>
            <a:tailEnd/>
          </a:ln>
          <a:extLst>
            <a:ext uri="{909E8E84-426E-40DD-AFC4-6F175D3DCCD1}">
              <a14:hiddenFill xmlns:a14="http://schemas.microsoft.com/office/drawing/2010/main">
                <a:solidFill>
                  <a:srgbClr val="FFFFFF"/>
                </a:solidFill>
              </a14:hiddenFill>
            </a:ext>
          </a:extLst>
        </p:spPr>
        <p:txBody>
          <a:bodyPr wrap="none" lIns="72009" tIns="0" rIns="72009" bIns="0" anchor="ctr"/>
          <a:lstStyle/>
          <a:p>
            <a:pPr fontAlgn="base">
              <a:spcBef>
                <a:spcPct val="0"/>
              </a:spcBef>
              <a:spcAft>
                <a:spcPct val="0"/>
              </a:spcAft>
            </a:pPr>
            <a:endParaRPr lang="it-IT" sz="1200">
              <a:solidFill>
                <a:srgbClr val="000000"/>
              </a:solidFill>
            </a:endParaRPr>
          </a:p>
        </p:txBody>
      </p:sp>
      <p:pic>
        <p:nvPicPr>
          <p:cNvPr id="41998" name="Picture 98" descr="BlackRock%20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4915" y="3736975"/>
            <a:ext cx="728662" cy="10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9" name="Picture 99" descr="Barclays Logo"/>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89302" y="4481517"/>
            <a:ext cx="6985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0" name="Picture 100" descr="Legal &amp; General logo">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43163" y="3944938"/>
            <a:ext cx="3984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1" name="Picture 101" descr="Fidelity-Investments-logo_190"/>
          <p:cNvPicPr>
            <a:picLocks noChangeAspect="1" noChangeArrowheads="1"/>
          </p:cNvPicPr>
          <p:nvPr/>
        </p:nvPicPr>
        <p:blipFill>
          <a:blip r:embed="rId12" cstate="print">
            <a:extLst>
              <a:ext uri="{28A0092B-C50C-407E-A947-70E740481C1C}">
                <a14:useLocalDpi xmlns:a14="http://schemas.microsoft.com/office/drawing/2010/main" val="0"/>
              </a:ext>
            </a:extLst>
          </a:blip>
          <a:srcRect t="25964" b="33859"/>
          <a:stretch>
            <a:fillRect/>
          </a:stretch>
        </p:blipFill>
        <p:spPr bwMode="auto">
          <a:xfrm>
            <a:off x="2522540" y="4576763"/>
            <a:ext cx="53181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2" name="Picture 102" descr="Schroders">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60627" y="4876800"/>
            <a:ext cx="84772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3" name="Picture 104" descr="Threadneedle Investments">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330577" y="4868863"/>
            <a:ext cx="673100"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4" name="Picture 105" descr="Invesco_Aim_Advisors_Inc"/>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541588" y="42656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5" name="Picture 106" descr="henderson_logo"/>
          <p:cNvPicPr>
            <a:picLocks noChangeAspect="1" noChangeArrowheads="1"/>
          </p:cNvPicPr>
          <p:nvPr/>
        </p:nvPicPr>
        <p:blipFill>
          <a:blip r:embed="rId18" cstate="print">
            <a:extLst>
              <a:ext uri="{28A0092B-C50C-407E-A947-70E740481C1C}">
                <a14:useLocalDpi xmlns:a14="http://schemas.microsoft.com/office/drawing/2010/main" val="0"/>
              </a:ext>
            </a:extLst>
          </a:blip>
          <a:srcRect t="36813" r="14650"/>
          <a:stretch>
            <a:fillRect/>
          </a:stretch>
        </p:blipFill>
        <p:spPr bwMode="auto">
          <a:xfrm>
            <a:off x="3346450" y="3771900"/>
            <a:ext cx="749301"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6" name="Picture 107" descr="Gartmorelogo.png">
            <a:hlinkClick r:id="rId19"/>
          </p:cNvPr>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3203577" y="4605338"/>
            <a:ext cx="519113" cy="18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7" name="Picture 108" descr="F&amp;C logo"/>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2979740" y="4276729"/>
            <a:ext cx="261937"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8" name="Picture 110" descr="swip_logo">
            <a:hlinkClick r:id="rId22"/>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919415" y="3990975"/>
            <a:ext cx="900112"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09" name="AutoShape 112"/>
          <p:cNvSpPr>
            <a:spLocks noChangeArrowheads="1"/>
          </p:cNvSpPr>
          <p:nvPr/>
        </p:nvSpPr>
        <p:spPr bwMode="auto">
          <a:xfrm>
            <a:off x="4435475" y="3751267"/>
            <a:ext cx="1779588" cy="547687"/>
          </a:xfrm>
          <a:prstGeom prst="flowChartAlternateProcess">
            <a:avLst/>
          </a:prstGeom>
          <a:noFill/>
          <a:ln w="9525" algn="ctr">
            <a:solidFill>
              <a:srgbClr val="0A2873"/>
            </a:solidFill>
            <a:miter lim="800000"/>
            <a:headEnd/>
            <a:tailEnd/>
          </a:ln>
          <a:extLst>
            <a:ext uri="{909E8E84-426E-40DD-AFC4-6F175D3DCCD1}">
              <a14:hiddenFill xmlns:a14="http://schemas.microsoft.com/office/drawing/2010/main">
                <a:solidFill>
                  <a:srgbClr val="FFFFFF"/>
                </a:solidFill>
              </a14:hiddenFill>
            </a:ext>
          </a:extLst>
        </p:spPr>
        <p:txBody>
          <a:bodyPr wrap="none" lIns="72009" tIns="0" rIns="72009" bIns="0" anchor="ctr"/>
          <a:lstStyle/>
          <a:p>
            <a:pPr fontAlgn="base">
              <a:spcBef>
                <a:spcPct val="0"/>
              </a:spcBef>
              <a:spcAft>
                <a:spcPct val="0"/>
              </a:spcAft>
            </a:pPr>
            <a:endParaRPr lang="it-IT" sz="1200">
              <a:solidFill>
                <a:srgbClr val="000000"/>
              </a:solidFill>
            </a:endParaRPr>
          </a:p>
        </p:txBody>
      </p:sp>
      <p:pic>
        <p:nvPicPr>
          <p:cNvPr id="42010" name="Picture 115" descr="dws_logo">
            <a:hlinkClick r:id="rId24"/>
          </p:cNvP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5634040" y="3781425"/>
            <a:ext cx="3937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1" name="Picture 7"/>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4765675" y="3781426"/>
            <a:ext cx="62388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pic>
        <p:nvPicPr>
          <p:cNvPr id="42012" name="Picture 118" descr="axa_logo">
            <a:hlinkClick r:id="rId27"/>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557714" y="4921254"/>
            <a:ext cx="85725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3" name="Picture 120" descr="natixis_logo">
            <a:hlinkClick r:id="rId29"/>
          </p:cNvPr>
          <p:cNvPicPr>
            <a:picLocks noChangeAspect="1" noChangeArrowheads="1"/>
          </p:cNvPicPr>
          <p:nvPr/>
        </p:nvPicPr>
        <p:blipFill>
          <a:blip r:embed="rId30">
            <a:extLst>
              <a:ext uri="{28A0092B-C50C-407E-A947-70E740481C1C}">
                <a14:useLocalDpi xmlns:a14="http://schemas.microsoft.com/office/drawing/2010/main" val="0"/>
              </a:ext>
            </a:extLst>
          </a:blip>
          <a:srcRect t="10834" b="17223"/>
          <a:stretch>
            <a:fillRect/>
          </a:stretch>
        </p:blipFill>
        <p:spPr bwMode="auto">
          <a:xfrm>
            <a:off x="5407025" y="4916488"/>
            <a:ext cx="768350"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4" name="Picture 122" descr="BNP Paribas Asset Management">
            <a:hlinkClick r:id="rId31"/>
          </p:cNvPr>
          <p:cNvPicPr>
            <a:picLocks noChangeAspect="1" noChangeArrowheads="1"/>
          </p:cNvPicPr>
          <p:nvPr/>
        </p:nvPicPr>
        <p:blipFill>
          <a:blip r:embed="rId32" cstate="print">
            <a:extLst>
              <a:ext uri="{28A0092B-C50C-407E-A947-70E740481C1C}">
                <a14:useLocalDpi xmlns:a14="http://schemas.microsoft.com/office/drawing/2010/main" val="0"/>
              </a:ext>
            </a:extLst>
          </a:blip>
          <a:srcRect l="13028" t="-3429" r="15771" b="3429"/>
          <a:stretch>
            <a:fillRect/>
          </a:stretch>
        </p:blipFill>
        <p:spPr bwMode="auto">
          <a:xfrm>
            <a:off x="4532314" y="5146675"/>
            <a:ext cx="79851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5" name="Picture 125" descr="logo"/>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5611815" y="4108454"/>
            <a:ext cx="47148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6" name="Picture 126" descr="Union Investment Institutional GmbH"/>
          <p:cNvPicPr>
            <a:picLocks noChangeAspect="1" noChangeArrowheads="1"/>
          </p:cNvPicPr>
          <p:nvPr/>
        </p:nvPicPr>
        <p:blipFill>
          <a:blip r:embed="rId34" cstate="print">
            <a:extLst>
              <a:ext uri="{28A0092B-C50C-407E-A947-70E740481C1C}">
                <a14:useLocalDpi xmlns:a14="http://schemas.microsoft.com/office/drawing/2010/main" val="0"/>
              </a:ext>
            </a:extLst>
          </a:blip>
          <a:srcRect/>
          <a:stretch>
            <a:fillRect/>
          </a:stretch>
        </p:blipFill>
        <p:spPr bwMode="auto">
          <a:xfrm>
            <a:off x="4745041" y="4102100"/>
            <a:ext cx="769937" cy="20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8" name="Picture 137" descr="Image of Union Flag &amp; Naval Jack"/>
          <p:cNvPicPr>
            <a:picLocks noChangeAspect="1" noChangeArrowheads="1"/>
          </p:cNvPicPr>
          <p:nvPr/>
        </p:nvPicPr>
        <p:blipFill>
          <a:blip r:embed="rId35" cstate="print">
            <a:extLst>
              <a:ext uri="{28A0092B-C50C-407E-A947-70E740481C1C}">
                <a14:useLocalDpi xmlns:a14="http://schemas.microsoft.com/office/drawing/2010/main" val="0"/>
              </a:ext>
            </a:extLst>
          </a:blip>
          <a:srcRect/>
          <a:stretch>
            <a:fillRect/>
          </a:stretch>
        </p:blipFill>
        <p:spPr bwMode="auto">
          <a:xfrm>
            <a:off x="2459039" y="3413125"/>
            <a:ext cx="39211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0" name="Picture 161" descr="LOGO_AMUNDI"/>
          <p:cNvPicPr>
            <a:picLocks noChangeAspect="1" noChangeArrowheads="1"/>
          </p:cNvPicPr>
          <p:nvPr/>
        </p:nvPicPr>
        <p:blipFill>
          <a:blip r:embed="rId36" cstate="print">
            <a:extLst>
              <a:ext uri="{28A0092B-C50C-407E-A947-70E740481C1C}">
                <a14:useLocalDpi xmlns:a14="http://schemas.microsoft.com/office/drawing/2010/main" val="0"/>
              </a:ext>
            </a:extLst>
          </a:blip>
          <a:srcRect/>
          <a:stretch>
            <a:fillRect/>
          </a:stretch>
        </p:blipFill>
        <p:spPr bwMode="auto">
          <a:xfrm>
            <a:off x="5489575" y="5187950"/>
            <a:ext cx="646113"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4" name="Picture 4"/>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4487863" y="4589463"/>
            <a:ext cx="360362"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27" name="Picture 5"/>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6354766" y="3416300"/>
            <a:ext cx="358775"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36" name="Picture 92" descr="Image of National Flag "/>
          <p:cNvPicPr>
            <a:picLocks noChangeAspect="1" noChangeArrowheads="1"/>
          </p:cNvPicPr>
          <p:nvPr/>
        </p:nvPicPr>
        <p:blipFill>
          <a:blip r:embed="rId39" cstate="print">
            <a:extLst>
              <a:ext uri="{28A0092B-C50C-407E-A947-70E740481C1C}">
                <a14:useLocalDpi xmlns:a14="http://schemas.microsoft.com/office/drawing/2010/main" val="0"/>
              </a:ext>
            </a:extLst>
          </a:blip>
          <a:srcRect/>
          <a:stretch>
            <a:fillRect/>
          </a:stretch>
        </p:blipFill>
        <p:spPr bwMode="auto">
          <a:xfrm>
            <a:off x="790614" y="1676552"/>
            <a:ext cx="3429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2039" name="Group 111"/>
          <p:cNvGrpSpPr>
            <a:grpSpLocks/>
          </p:cNvGrpSpPr>
          <p:nvPr/>
        </p:nvGrpSpPr>
        <p:grpSpPr bwMode="auto">
          <a:xfrm>
            <a:off x="201613" y="3702054"/>
            <a:ext cx="1885950" cy="1800225"/>
            <a:chOff x="392750" y="1750603"/>
            <a:chExt cx="1946687" cy="1269044"/>
          </a:xfrm>
        </p:grpSpPr>
        <p:pic>
          <p:nvPicPr>
            <p:cNvPr id="42074" name="Picture 4" descr="https://encrypted-tbn0.gstatic.com/images?q=tbn:ANd9GcSE_0CNQ4XWWhKr85xlE51EReQPxUL1Z4PasT4d9dw2Hp6e5Nq-"/>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1815688" y="2458898"/>
              <a:ext cx="415636" cy="37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75" name="Picture 103" descr="25546"/>
            <p:cNvPicPr>
              <a:picLocks noChangeAspect="1" noChangeArrowheads="1"/>
            </p:cNvPicPr>
            <p:nvPr/>
          </p:nvPicPr>
          <p:blipFill>
            <a:blip r:embed="rId41">
              <a:extLst>
                <a:ext uri="{28A0092B-C50C-407E-A947-70E740481C1C}">
                  <a14:useLocalDpi xmlns:a14="http://schemas.microsoft.com/office/drawing/2010/main" val="0"/>
                </a:ext>
              </a:extLst>
            </a:blip>
            <a:srcRect l="14862" t="20915" r="14960" b="21428"/>
            <a:stretch>
              <a:fillRect/>
            </a:stretch>
          </p:blipFill>
          <p:spPr bwMode="auto">
            <a:xfrm>
              <a:off x="1713190" y="2781757"/>
              <a:ext cx="60325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76" name="Picture 14" descr="https://encrypted-tbn1.gstatic.com/images?q=tbn:ANd9GcQaafY_uK3duZ6E6x9ZGto24ETIn8LNVYU6JHbYwvBWQU-dmJsy2g"/>
            <p:cNvPicPr>
              <a:picLocks noChangeAspect="1" noChangeArrowheads="1"/>
            </p:cNvPicPr>
            <p:nvPr/>
          </p:nvPicPr>
          <p:blipFill>
            <a:blip r:embed="rId42" cstate="print">
              <a:extLst>
                <a:ext uri="{28A0092B-C50C-407E-A947-70E740481C1C}">
                  <a14:useLocalDpi xmlns:a14="http://schemas.microsoft.com/office/drawing/2010/main" val="0"/>
                </a:ext>
              </a:extLst>
            </a:blip>
            <a:srcRect/>
            <a:stretch>
              <a:fillRect/>
            </a:stretch>
          </p:blipFill>
          <p:spPr bwMode="auto">
            <a:xfrm>
              <a:off x="500150" y="2705439"/>
              <a:ext cx="594981" cy="280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77" name="Picture 12" descr="https://encrypted-tbn0.gstatic.com/images?q=tbn:ANd9GcSECqCELvkvDN_HPIbbOpVlPiiHDeYJYaHYLzDIgV3tLTDyTh4c"/>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1125534" y="2584110"/>
              <a:ext cx="571500" cy="4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78" name="Picture 145" descr="vanguard_logo1-tff8ea"/>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399354" y="1750603"/>
              <a:ext cx="592159" cy="15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79" name="Picture 149" descr="latest-wellington"/>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440640" y="2004451"/>
              <a:ext cx="509587" cy="153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80" name="Picture 153" descr="t-rowe-price-logo"/>
            <p:cNvPicPr>
              <a:picLocks noChangeAspect="1" noChangeArrowheads="1"/>
            </p:cNvPicPr>
            <p:nvPr/>
          </p:nvPicPr>
          <p:blipFill>
            <a:blip r:embed="rId46" cstate="print">
              <a:extLst>
                <a:ext uri="{28A0092B-C50C-407E-A947-70E740481C1C}">
                  <a14:useLocalDpi xmlns:a14="http://schemas.microsoft.com/office/drawing/2010/main" val="0"/>
                </a:ext>
              </a:extLst>
            </a:blip>
            <a:srcRect/>
            <a:stretch>
              <a:fillRect/>
            </a:stretch>
          </p:blipFill>
          <p:spPr bwMode="auto">
            <a:xfrm>
              <a:off x="1603321" y="1765845"/>
              <a:ext cx="534359" cy="16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81" name="Picture 155" descr="Putnam_sponsor"/>
            <p:cNvPicPr>
              <a:picLocks noChangeAspect="1" noChangeArrowheads="1"/>
            </p:cNvPicPr>
            <p:nvPr/>
          </p:nvPicPr>
          <p:blipFill>
            <a:blip r:embed="rId47" cstate="print">
              <a:extLst>
                <a:ext uri="{28A0092B-C50C-407E-A947-70E740481C1C}">
                  <a14:useLocalDpi xmlns:a14="http://schemas.microsoft.com/office/drawing/2010/main" val="0"/>
                </a:ext>
              </a:extLst>
            </a:blip>
            <a:srcRect/>
            <a:stretch>
              <a:fillRect/>
            </a:stretch>
          </p:blipFill>
          <p:spPr bwMode="auto">
            <a:xfrm>
              <a:off x="431203" y="2202542"/>
              <a:ext cx="528460" cy="16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82" name="Picture 157" descr="Franklin_Resources_Logo"/>
            <p:cNvPicPr>
              <a:picLocks noChangeAspect="1" noChangeArrowheads="1"/>
            </p:cNvPicPr>
            <p:nvPr/>
          </p:nvPicPr>
          <p:blipFill>
            <a:blip r:embed="rId48">
              <a:extLst>
                <a:ext uri="{28A0092B-C50C-407E-A947-70E740481C1C}">
                  <a14:useLocalDpi xmlns:a14="http://schemas.microsoft.com/office/drawing/2010/main" val="0"/>
                </a:ext>
              </a:extLst>
            </a:blip>
            <a:srcRect t="11563" b="14133"/>
            <a:stretch>
              <a:fillRect/>
            </a:stretch>
          </p:blipFill>
          <p:spPr bwMode="auto">
            <a:xfrm>
              <a:off x="1902544" y="2002994"/>
              <a:ext cx="428195" cy="23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83" name="Picture 166"/>
            <p:cNvPicPr>
              <a:picLocks noChangeAspect="1" noChangeArrowheads="1"/>
            </p:cNvPicPr>
            <p:nvPr/>
          </p:nvPicPr>
          <p:blipFill>
            <a:blip r:embed="rId49" cstate="print">
              <a:extLst>
                <a:ext uri="{28A0092B-C50C-407E-A947-70E740481C1C}">
                  <a14:useLocalDpi xmlns:a14="http://schemas.microsoft.com/office/drawing/2010/main" val="0"/>
                </a:ext>
              </a:extLst>
            </a:blip>
            <a:srcRect/>
            <a:stretch>
              <a:fillRect/>
            </a:stretch>
          </p:blipFill>
          <p:spPr bwMode="auto">
            <a:xfrm>
              <a:off x="1072905" y="2007792"/>
              <a:ext cx="456504" cy="152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84" name="Picture 168" descr="Soros"/>
            <p:cNvPicPr>
              <a:picLocks noChangeAspect="1" noChangeArrowheads="1"/>
            </p:cNvPicPr>
            <p:nvPr/>
          </p:nvPicPr>
          <p:blipFill>
            <a:blip r:embed="rId50" cstate="print">
              <a:extLst>
                <a:ext uri="{28A0092B-C50C-407E-A947-70E740481C1C}">
                  <a14:useLocalDpi xmlns:a14="http://schemas.microsoft.com/office/drawing/2010/main" val="0"/>
                </a:ext>
              </a:extLst>
            </a:blip>
            <a:srcRect/>
            <a:stretch>
              <a:fillRect/>
            </a:stretch>
          </p:blipFill>
          <p:spPr bwMode="auto">
            <a:xfrm>
              <a:off x="1102394" y="2205158"/>
              <a:ext cx="473019" cy="92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85" name="Picture 170" descr="State Street Global Advisors ®">
              <a:hlinkClick r:id="rId51"/>
            </p:cNvPr>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470722" y="2394536"/>
              <a:ext cx="502509" cy="129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86" name="Picture 177" descr="ANd9GcRcAcZM60bhZtR9td67bY5Ankvd9kyuuJulcELnUjG-j8gEjfXGUL_GvAOqmQ"/>
            <p:cNvPicPr>
              <a:picLocks noChangeAspect="1" noChangeArrowheads="1"/>
            </p:cNvPicPr>
            <p:nvPr/>
          </p:nvPicPr>
          <p:blipFill>
            <a:blip r:embed="rId53" cstate="print">
              <a:extLst>
                <a:ext uri="{28A0092B-C50C-407E-A947-70E740481C1C}">
                  <a14:useLocalDpi xmlns:a14="http://schemas.microsoft.com/office/drawing/2010/main" val="0"/>
                </a:ext>
              </a:extLst>
            </a:blip>
            <a:srcRect/>
            <a:stretch>
              <a:fillRect/>
            </a:stretch>
          </p:blipFill>
          <p:spPr bwMode="auto">
            <a:xfrm>
              <a:off x="1628037" y="1990732"/>
              <a:ext cx="237100" cy="217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87" name="Picture 183" descr="federated-investors"/>
            <p:cNvPicPr>
              <a:picLocks noChangeAspect="1" noChangeArrowheads="1"/>
            </p:cNvPicPr>
            <p:nvPr/>
          </p:nvPicPr>
          <p:blipFill>
            <a:blip r:embed="rId54" cstate="print">
              <a:extLst>
                <a:ext uri="{28A0092B-C50C-407E-A947-70E740481C1C}">
                  <a14:useLocalDpi xmlns:a14="http://schemas.microsoft.com/office/drawing/2010/main" val="0"/>
                </a:ext>
              </a:extLst>
            </a:blip>
            <a:srcRect/>
            <a:stretch>
              <a:fillRect/>
            </a:stretch>
          </p:blipFill>
          <p:spPr bwMode="auto">
            <a:xfrm>
              <a:off x="1104755" y="1831878"/>
              <a:ext cx="428195" cy="13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88" name="AutoShape 111"/>
            <p:cNvSpPr>
              <a:spLocks noChangeArrowheads="1"/>
            </p:cNvSpPr>
            <p:nvPr/>
          </p:nvSpPr>
          <p:spPr bwMode="auto">
            <a:xfrm>
              <a:off x="392750" y="1757099"/>
              <a:ext cx="1946687" cy="1262548"/>
            </a:xfrm>
            <a:prstGeom prst="flowChartAlternateProcess">
              <a:avLst/>
            </a:prstGeom>
            <a:noFill/>
            <a:ln w="9525" algn="ctr">
              <a:solidFill>
                <a:srgbClr val="0A2873"/>
              </a:solidFill>
              <a:miter lim="800000"/>
              <a:headEnd/>
              <a:tailEnd/>
            </a:ln>
            <a:extLst>
              <a:ext uri="{909E8E84-426E-40DD-AFC4-6F175D3DCCD1}">
                <a14:hiddenFill xmlns:a14="http://schemas.microsoft.com/office/drawing/2010/main">
                  <a:solidFill>
                    <a:srgbClr val="FFFFFF"/>
                  </a:solidFill>
                </a14:hiddenFill>
              </a:ext>
            </a:extLst>
          </p:spPr>
          <p:txBody>
            <a:bodyPr wrap="none" lIns="72009" tIns="0" rIns="72009" bIns="0" anchor="ctr"/>
            <a:lstStyle/>
            <a:p>
              <a:pPr fontAlgn="base">
                <a:spcBef>
                  <a:spcPct val="0"/>
                </a:spcBef>
                <a:spcAft>
                  <a:spcPct val="0"/>
                </a:spcAft>
              </a:pPr>
              <a:endParaRPr lang="it-IT" sz="1200">
                <a:solidFill>
                  <a:srgbClr val="000000"/>
                </a:solidFill>
              </a:endParaRPr>
            </a:p>
          </p:txBody>
        </p:sp>
        <p:pic>
          <p:nvPicPr>
            <p:cNvPr id="42089" name="Picture 98" descr="BlackRock%20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50353" y="2438873"/>
              <a:ext cx="541435" cy="76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90" name="Picture 6" descr="https://encrypted-tbn2.gstatic.com/images?q=tbn:ANd9GcT2xhm93qi3gYavrTGwB4PmDeSDmvIcVXN_uNjRMufqH4TtAd9R8Q"/>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424795" y="2566618"/>
              <a:ext cx="548981" cy="170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91" name="Picture 8" descr="https://encrypted-tbn0.gstatic.com/images?q=tbn:ANd9GcRooIWFm-ymMdkddJSJeDzhOMAAaDDCSk5Un23MxfbQeX2UXr0e"/>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1652908" y="2250485"/>
              <a:ext cx="587583" cy="212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2040" name="Picture 102" descr="Schroders">
            <a:hlinkClick r:id="rId13"/>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38502" y="4283075"/>
            <a:ext cx="847725"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41" name="Picture 92" descr="Image of National Flag "/>
          <p:cNvPicPr>
            <a:picLocks noChangeAspect="1" noChangeArrowheads="1"/>
          </p:cNvPicPr>
          <p:nvPr/>
        </p:nvPicPr>
        <p:blipFill>
          <a:blip r:embed="rId39" cstate="print">
            <a:extLst>
              <a:ext uri="{28A0092B-C50C-407E-A947-70E740481C1C}">
                <a14:useLocalDpi xmlns:a14="http://schemas.microsoft.com/office/drawing/2010/main" val="0"/>
              </a:ext>
            </a:extLst>
          </a:blip>
          <a:srcRect/>
          <a:stretch>
            <a:fillRect/>
          </a:stretch>
        </p:blipFill>
        <p:spPr bwMode="auto">
          <a:xfrm>
            <a:off x="488950" y="3452813"/>
            <a:ext cx="41433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2042" name="Group 144"/>
          <p:cNvGrpSpPr>
            <a:grpSpLocks/>
          </p:cNvGrpSpPr>
          <p:nvPr/>
        </p:nvGrpSpPr>
        <p:grpSpPr bwMode="auto">
          <a:xfrm>
            <a:off x="6378577" y="4856167"/>
            <a:ext cx="1741488" cy="554037"/>
            <a:chOff x="5266094" y="2380373"/>
            <a:chExt cx="1803447" cy="553896"/>
          </a:xfrm>
        </p:grpSpPr>
        <p:pic>
          <p:nvPicPr>
            <p:cNvPr id="42068" name="Picture 28" descr="https://encrypted-tbn1.gstatic.com/images?q=tbn:ANd9GcRHHpSF-OX4rYs08IKJ4EmoqUZtyj4BjAtJ6qI_mDV0Qj2qVu4_"/>
            <p:cNvPicPr>
              <a:picLocks noChangeAspect="1" noChangeArrowheads="1"/>
            </p:cNvPicPr>
            <p:nvPr/>
          </p:nvPicPr>
          <p:blipFill>
            <a:blip r:embed="rId57" cstate="print">
              <a:extLst>
                <a:ext uri="{28A0092B-C50C-407E-A947-70E740481C1C}">
                  <a14:useLocalDpi xmlns:a14="http://schemas.microsoft.com/office/drawing/2010/main" val="0"/>
                </a:ext>
              </a:extLst>
            </a:blip>
            <a:srcRect/>
            <a:stretch>
              <a:fillRect/>
            </a:stretch>
          </p:blipFill>
          <p:spPr bwMode="auto">
            <a:xfrm>
              <a:off x="5295330" y="2744931"/>
              <a:ext cx="770998" cy="18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69" name="Picture 123" descr="credit_suisse_logo"/>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5286091" y="2504839"/>
              <a:ext cx="8509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70" name="Picture 116" descr="ubs_logo">
              <a:hlinkClick r:id="rId59"/>
            </p:cNvPr>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6183091" y="2725216"/>
              <a:ext cx="852487"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71" name="Picture 119" descr="pictet_logo">
              <a:hlinkClick r:id="rId61"/>
            </p:cNvPr>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5268368" y="2384235"/>
              <a:ext cx="7127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72" name="Picture 127" descr="Lombard Odier Darier Hentsch">
              <a:hlinkClick r:id="rId63"/>
            </p:cNvPr>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6272900" y="2432904"/>
              <a:ext cx="6953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73" name="AutoShape 132"/>
            <p:cNvSpPr>
              <a:spLocks noChangeArrowheads="1"/>
            </p:cNvSpPr>
            <p:nvPr/>
          </p:nvSpPr>
          <p:spPr bwMode="auto">
            <a:xfrm>
              <a:off x="5266094" y="2380373"/>
              <a:ext cx="1803447" cy="553895"/>
            </a:xfrm>
            <a:prstGeom prst="flowChartAlternateProcess">
              <a:avLst/>
            </a:prstGeom>
            <a:noFill/>
            <a:ln w="9525" algn="ctr">
              <a:solidFill>
                <a:srgbClr val="0A2873"/>
              </a:solidFill>
              <a:miter lim="800000"/>
              <a:headEnd/>
              <a:tailEnd/>
            </a:ln>
            <a:extLst>
              <a:ext uri="{909E8E84-426E-40DD-AFC4-6F175D3DCCD1}">
                <a14:hiddenFill xmlns:a14="http://schemas.microsoft.com/office/drawing/2010/main">
                  <a:solidFill>
                    <a:srgbClr val="FFFFFF"/>
                  </a:solidFill>
                </a14:hiddenFill>
              </a:ext>
            </a:extLst>
          </p:spPr>
          <p:txBody>
            <a:bodyPr wrap="none" lIns="72009" tIns="0" rIns="72009" bIns="0" anchor="ctr"/>
            <a:lstStyle/>
            <a:p>
              <a:pPr fontAlgn="base">
                <a:spcBef>
                  <a:spcPct val="0"/>
                </a:spcBef>
                <a:spcAft>
                  <a:spcPct val="0"/>
                </a:spcAft>
              </a:pPr>
              <a:endParaRPr lang="it-IT" sz="1200">
                <a:solidFill>
                  <a:srgbClr val="000000"/>
                </a:solidFill>
              </a:endParaRPr>
            </a:p>
          </p:txBody>
        </p:sp>
      </p:grpSp>
      <p:pic>
        <p:nvPicPr>
          <p:cNvPr id="42043" name="Picture 3"/>
          <p:cNvPicPr>
            <a:picLocks noChangeAspect="1" noChangeArrowheads="1"/>
          </p:cNvPicPr>
          <p:nvPr/>
        </p:nvPicPr>
        <p:blipFill>
          <a:blip r:embed="rId65">
            <a:extLst>
              <a:ext uri="{28A0092B-C50C-407E-A947-70E740481C1C}">
                <a14:useLocalDpi xmlns:a14="http://schemas.microsoft.com/office/drawing/2010/main" val="0"/>
              </a:ext>
            </a:extLst>
          </a:blip>
          <a:srcRect/>
          <a:stretch>
            <a:fillRect/>
          </a:stretch>
        </p:blipFill>
        <p:spPr bwMode="auto">
          <a:xfrm>
            <a:off x="6365877" y="4579938"/>
            <a:ext cx="35877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44" name="AutoShape 132"/>
          <p:cNvSpPr>
            <a:spLocks noChangeArrowheads="1"/>
          </p:cNvSpPr>
          <p:nvPr/>
        </p:nvSpPr>
        <p:spPr bwMode="auto">
          <a:xfrm>
            <a:off x="4394202" y="4852992"/>
            <a:ext cx="1803400" cy="554037"/>
          </a:xfrm>
          <a:prstGeom prst="flowChartAlternateProcess">
            <a:avLst/>
          </a:prstGeom>
          <a:noFill/>
          <a:ln w="9525" algn="ctr">
            <a:solidFill>
              <a:srgbClr val="0A2873"/>
            </a:solidFill>
            <a:miter lim="800000"/>
            <a:headEnd/>
            <a:tailEnd/>
          </a:ln>
          <a:extLst>
            <a:ext uri="{909E8E84-426E-40DD-AFC4-6F175D3DCCD1}">
              <a14:hiddenFill xmlns:a14="http://schemas.microsoft.com/office/drawing/2010/main">
                <a:solidFill>
                  <a:srgbClr val="FFFFFF"/>
                </a:solidFill>
              </a14:hiddenFill>
            </a:ext>
          </a:extLst>
        </p:spPr>
        <p:txBody>
          <a:bodyPr wrap="none" lIns="72009" tIns="0" rIns="72009" bIns="0" anchor="ctr"/>
          <a:lstStyle/>
          <a:p>
            <a:pPr fontAlgn="base">
              <a:spcBef>
                <a:spcPct val="0"/>
              </a:spcBef>
              <a:spcAft>
                <a:spcPct val="0"/>
              </a:spcAft>
            </a:pPr>
            <a:endParaRPr lang="it-IT" sz="1200">
              <a:solidFill>
                <a:srgbClr val="000000"/>
              </a:solidFill>
            </a:endParaRPr>
          </a:p>
        </p:txBody>
      </p:sp>
      <p:sp>
        <p:nvSpPr>
          <p:cNvPr id="42046" name="AutoShape 112"/>
          <p:cNvSpPr>
            <a:spLocks noChangeArrowheads="1"/>
          </p:cNvSpPr>
          <p:nvPr/>
        </p:nvSpPr>
        <p:spPr bwMode="auto">
          <a:xfrm>
            <a:off x="6370638" y="3725866"/>
            <a:ext cx="1708150" cy="547687"/>
          </a:xfrm>
          <a:prstGeom prst="flowChartAlternateProcess">
            <a:avLst/>
          </a:prstGeom>
          <a:noFill/>
          <a:ln w="9525" algn="ctr">
            <a:solidFill>
              <a:srgbClr val="0A2873"/>
            </a:solidFill>
            <a:miter lim="800000"/>
            <a:headEnd/>
            <a:tailEnd/>
          </a:ln>
          <a:extLst>
            <a:ext uri="{909E8E84-426E-40DD-AFC4-6F175D3DCCD1}">
              <a14:hiddenFill xmlns:a14="http://schemas.microsoft.com/office/drawing/2010/main">
                <a:solidFill>
                  <a:srgbClr val="FFFFFF"/>
                </a:solidFill>
              </a14:hiddenFill>
            </a:ext>
          </a:extLst>
        </p:spPr>
        <p:txBody>
          <a:bodyPr wrap="none" lIns="72009" tIns="0" rIns="72009" bIns="0" anchor="ctr"/>
          <a:lstStyle/>
          <a:p>
            <a:pPr fontAlgn="base">
              <a:spcBef>
                <a:spcPct val="0"/>
              </a:spcBef>
              <a:spcAft>
                <a:spcPct val="0"/>
              </a:spcAft>
            </a:pPr>
            <a:endParaRPr lang="it-IT" sz="1200">
              <a:solidFill>
                <a:srgbClr val="000000"/>
              </a:solidFill>
            </a:endParaRPr>
          </a:p>
        </p:txBody>
      </p:sp>
      <p:pic>
        <p:nvPicPr>
          <p:cNvPr id="42048" name="Picture 9"/>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4489452" y="3452816"/>
            <a:ext cx="360363"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49" name="Picture 2" descr="https://encrypted-tbn2.gstatic.com/images?q=tbn:ANd9GcSqBmxMBneK692Ojr65Wuhxzk-wi529Pfh8pGAJ-Trm4XRSyjBCHg"/>
          <p:cNvPicPr>
            <a:picLocks noChangeAspect="1" noChangeArrowheads="1"/>
          </p:cNvPicPr>
          <p:nvPr/>
        </p:nvPicPr>
        <p:blipFill>
          <a:blip r:embed="rId67">
            <a:extLst>
              <a:ext uri="{28A0092B-C50C-407E-A947-70E740481C1C}">
                <a14:useLocalDpi xmlns:a14="http://schemas.microsoft.com/office/drawing/2010/main" val="0"/>
              </a:ext>
            </a:extLst>
          </a:blip>
          <a:srcRect/>
          <a:stretch>
            <a:fillRect/>
          </a:stretch>
        </p:blipFill>
        <p:spPr bwMode="auto">
          <a:xfrm>
            <a:off x="6478590" y="3752850"/>
            <a:ext cx="11398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51" name="Picture 6" descr="https://encrypted-tbn3.gstatic.com/images?q=tbn:ANd9GcSjEQga8kH6H5ToV-RRHuotsvsSTqTTjueeLz_vjV_2JA8Bsm3u"/>
          <p:cNvPicPr>
            <a:picLocks noChangeAspect="1" noChangeArrowheads="1"/>
          </p:cNvPicPr>
          <p:nvPr/>
        </p:nvPicPr>
        <p:blipFill>
          <a:blip r:embed="rId68" cstate="print">
            <a:extLst>
              <a:ext uri="{28A0092B-C50C-407E-A947-70E740481C1C}">
                <a14:useLocalDpi xmlns:a14="http://schemas.microsoft.com/office/drawing/2010/main" val="0"/>
              </a:ext>
            </a:extLst>
          </a:blip>
          <a:srcRect/>
          <a:stretch>
            <a:fillRect/>
          </a:stretch>
        </p:blipFill>
        <p:spPr bwMode="auto">
          <a:xfrm>
            <a:off x="7288213" y="39751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52" name="Picture 6"/>
          <p:cNvPicPr>
            <a:picLocks noChangeAspect="1" noChangeArrowheads="1"/>
          </p:cNvPicPr>
          <p:nvPr/>
        </p:nvPicPr>
        <p:blipFill>
          <a:blip r:embed="rId69">
            <a:extLst>
              <a:ext uri="{28A0092B-C50C-407E-A947-70E740481C1C}">
                <a14:useLocalDpi xmlns:a14="http://schemas.microsoft.com/office/drawing/2010/main" val="0"/>
              </a:ext>
            </a:extLst>
          </a:blip>
          <a:srcRect/>
          <a:stretch>
            <a:fillRect/>
          </a:stretch>
        </p:blipFill>
        <p:spPr bwMode="auto">
          <a:xfrm>
            <a:off x="6802440" y="3429001"/>
            <a:ext cx="3587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53" name="AutoShape 112"/>
          <p:cNvSpPr>
            <a:spLocks noChangeArrowheads="1"/>
          </p:cNvSpPr>
          <p:nvPr/>
        </p:nvSpPr>
        <p:spPr bwMode="auto">
          <a:xfrm>
            <a:off x="8237540" y="3717032"/>
            <a:ext cx="1425575" cy="547688"/>
          </a:xfrm>
          <a:prstGeom prst="flowChartAlternateProcess">
            <a:avLst/>
          </a:prstGeom>
          <a:noFill/>
          <a:ln w="9525" algn="ctr">
            <a:solidFill>
              <a:srgbClr val="0A2873"/>
            </a:solidFill>
            <a:miter lim="800000"/>
            <a:headEnd/>
            <a:tailEnd/>
          </a:ln>
          <a:extLst>
            <a:ext uri="{909E8E84-426E-40DD-AFC4-6F175D3DCCD1}">
              <a14:hiddenFill xmlns:a14="http://schemas.microsoft.com/office/drawing/2010/main">
                <a:solidFill>
                  <a:srgbClr val="FFFFFF"/>
                </a:solidFill>
              </a14:hiddenFill>
            </a:ext>
          </a:extLst>
        </p:spPr>
        <p:txBody>
          <a:bodyPr wrap="none" lIns="72009" tIns="0" rIns="72009" bIns="0" anchor="ctr"/>
          <a:lstStyle/>
          <a:p>
            <a:pPr fontAlgn="base">
              <a:spcBef>
                <a:spcPct val="0"/>
              </a:spcBef>
              <a:spcAft>
                <a:spcPct val="0"/>
              </a:spcAft>
            </a:pPr>
            <a:endParaRPr lang="it-IT" sz="1200">
              <a:solidFill>
                <a:srgbClr val="000000"/>
              </a:solidFill>
            </a:endParaRPr>
          </a:p>
        </p:txBody>
      </p:sp>
      <p:pic>
        <p:nvPicPr>
          <p:cNvPr id="42054" name="Picture 9"/>
          <p:cNvPicPr>
            <a:picLocks noChangeAspect="1" noChangeArrowheads="1"/>
          </p:cNvPicPr>
          <p:nvPr/>
        </p:nvPicPr>
        <p:blipFill>
          <a:blip r:embed="rId70" cstate="print">
            <a:extLst>
              <a:ext uri="{28A0092B-C50C-407E-A947-70E740481C1C}">
                <a14:useLocalDpi xmlns:a14="http://schemas.microsoft.com/office/drawing/2010/main" val="0"/>
              </a:ext>
            </a:extLst>
          </a:blip>
          <a:srcRect/>
          <a:stretch>
            <a:fillRect/>
          </a:stretch>
        </p:blipFill>
        <p:spPr bwMode="auto">
          <a:xfrm>
            <a:off x="8266113" y="3918645"/>
            <a:ext cx="6286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pic>
        <p:nvPicPr>
          <p:cNvPr id="42055" name="Picture 11"/>
          <p:cNvPicPr>
            <a:picLocks noChangeAspect="1" noChangeArrowheads="1"/>
          </p:cNvPicPr>
          <p:nvPr/>
        </p:nvPicPr>
        <p:blipFill>
          <a:blip r:embed="rId71" cstate="print">
            <a:extLst>
              <a:ext uri="{28A0092B-C50C-407E-A947-70E740481C1C}">
                <a14:useLocalDpi xmlns:a14="http://schemas.microsoft.com/office/drawing/2010/main" val="0"/>
              </a:ext>
            </a:extLst>
          </a:blip>
          <a:srcRect/>
          <a:stretch>
            <a:fillRect/>
          </a:stretch>
        </p:blipFill>
        <p:spPr bwMode="auto">
          <a:xfrm>
            <a:off x="8974138" y="3761484"/>
            <a:ext cx="628650"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pic>
        <p:nvPicPr>
          <p:cNvPr id="42056" name="Picture 13"/>
          <p:cNvPicPr>
            <a:picLocks noChangeAspect="1" noChangeArrowheads="1"/>
          </p:cNvPicPr>
          <p:nvPr/>
        </p:nvPicPr>
        <p:blipFill>
          <a:blip r:embed="rId72">
            <a:extLst>
              <a:ext uri="{28A0092B-C50C-407E-A947-70E740481C1C}">
                <a14:useLocalDpi xmlns:a14="http://schemas.microsoft.com/office/drawing/2010/main" val="0"/>
              </a:ext>
            </a:extLst>
          </a:blip>
          <a:srcRect/>
          <a:stretch>
            <a:fillRect/>
          </a:stretch>
        </p:blipFill>
        <p:spPr bwMode="auto">
          <a:xfrm>
            <a:off x="8372477" y="3780536"/>
            <a:ext cx="593725" cy="15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57" name="Picture 19" descr="Banca-Fideuram"/>
          <p:cNvPicPr>
            <a:picLocks noChangeAspect="1" noChangeArrowheads="1"/>
          </p:cNvPicPr>
          <p:nvPr/>
        </p:nvPicPr>
        <p:blipFill>
          <a:blip r:embed="rId73" cstate="print">
            <a:extLst>
              <a:ext uri="{28A0092B-C50C-407E-A947-70E740481C1C}">
                <a14:useLocalDpi xmlns:a14="http://schemas.microsoft.com/office/drawing/2010/main" val="0"/>
              </a:ext>
            </a:extLst>
          </a:blip>
          <a:srcRect/>
          <a:stretch>
            <a:fillRect/>
          </a:stretch>
        </p:blipFill>
        <p:spPr bwMode="auto">
          <a:xfrm>
            <a:off x="8782052" y="3983732"/>
            <a:ext cx="7477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58" name="Picture 11"/>
          <p:cNvPicPr>
            <a:picLocks noChangeAspect="1" noChangeArrowheads="1"/>
          </p:cNvPicPr>
          <p:nvPr/>
        </p:nvPicPr>
        <p:blipFill>
          <a:blip r:embed="rId74">
            <a:extLst>
              <a:ext uri="{28A0092B-C50C-407E-A947-70E740481C1C}">
                <a14:useLocalDpi xmlns:a14="http://schemas.microsoft.com/office/drawing/2010/main" val="0"/>
              </a:ext>
            </a:extLst>
          </a:blip>
          <a:srcRect/>
          <a:stretch>
            <a:fillRect/>
          </a:stretch>
        </p:blipFill>
        <p:spPr bwMode="auto">
          <a:xfrm>
            <a:off x="8280403" y="3411542"/>
            <a:ext cx="3603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 name="Group 14"/>
          <p:cNvGrpSpPr/>
          <p:nvPr/>
        </p:nvGrpSpPr>
        <p:grpSpPr>
          <a:xfrm>
            <a:off x="8262938" y="4817764"/>
            <a:ext cx="1423988" cy="570008"/>
            <a:chOff x="7627328" y="4875216"/>
            <a:chExt cx="1314450" cy="570008"/>
          </a:xfrm>
        </p:grpSpPr>
        <p:pic>
          <p:nvPicPr>
            <p:cNvPr id="41986" name="Picture 8" descr="https://encrypted-tbn2.gstatic.com/images?q=tbn:ANd9GcSYE4rgcgO_8_k8MfhqLHq-CtPeTeE5eHqTDNot08Zx7X2Srkfa"/>
            <p:cNvPicPr>
              <a:picLocks noChangeAspect="1" noChangeArrowheads="1"/>
            </p:cNvPicPr>
            <p:nvPr/>
          </p:nvPicPr>
          <p:blipFill>
            <a:blip r:embed="rId75">
              <a:extLst>
                <a:ext uri="{28A0092B-C50C-407E-A947-70E740481C1C}">
                  <a14:useLocalDpi xmlns:a14="http://schemas.microsoft.com/office/drawing/2010/main" val="0"/>
                </a:ext>
              </a:extLst>
            </a:blip>
            <a:srcRect/>
            <a:stretch>
              <a:fillRect/>
            </a:stretch>
          </p:blipFill>
          <p:spPr bwMode="auto">
            <a:xfrm>
              <a:off x="7738696" y="4875216"/>
              <a:ext cx="55098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50" name="AutoShape 112"/>
            <p:cNvSpPr>
              <a:spLocks noChangeArrowheads="1"/>
            </p:cNvSpPr>
            <p:nvPr/>
          </p:nvSpPr>
          <p:spPr bwMode="auto">
            <a:xfrm>
              <a:off x="7627328" y="4895949"/>
              <a:ext cx="1314450" cy="549275"/>
            </a:xfrm>
            <a:prstGeom prst="flowChartAlternateProcess">
              <a:avLst/>
            </a:prstGeom>
            <a:noFill/>
            <a:ln w="9525" algn="ctr">
              <a:solidFill>
                <a:srgbClr val="0A2873"/>
              </a:solidFill>
              <a:miter lim="800000"/>
              <a:headEnd/>
              <a:tailEnd/>
            </a:ln>
            <a:extLst>
              <a:ext uri="{909E8E84-426E-40DD-AFC4-6F175D3DCCD1}">
                <a14:hiddenFill xmlns:a14="http://schemas.microsoft.com/office/drawing/2010/main">
                  <a:solidFill>
                    <a:srgbClr val="FFFFFF"/>
                  </a:solidFill>
                </a14:hiddenFill>
              </a:ext>
            </a:extLst>
          </p:spPr>
          <p:txBody>
            <a:bodyPr wrap="none" lIns="72009" tIns="0" rIns="72009" bIns="0" anchor="ctr"/>
            <a:lstStyle/>
            <a:p>
              <a:pPr fontAlgn="base">
                <a:spcBef>
                  <a:spcPct val="0"/>
                </a:spcBef>
                <a:spcAft>
                  <a:spcPct val="0"/>
                </a:spcAft>
              </a:pPr>
              <a:endParaRPr lang="it-IT" sz="1200">
                <a:solidFill>
                  <a:srgbClr val="000000"/>
                </a:solidFill>
              </a:endParaRPr>
            </a:p>
          </p:txBody>
        </p:sp>
        <p:pic>
          <p:nvPicPr>
            <p:cNvPr id="42059" name="Picture 12" descr="https://encrypted-tbn2.gstatic.com/images?q=tbn:ANd9GcTOO72nQOrcGa8zkisl3MQJeblj8t-6RtnbYqEf1QGbup2B9lMN"/>
            <p:cNvPicPr>
              <a:picLocks noChangeAspect="1" noChangeArrowheads="1"/>
            </p:cNvPicPr>
            <p:nvPr/>
          </p:nvPicPr>
          <p:blipFill>
            <a:blip r:embed="rId76">
              <a:extLst>
                <a:ext uri="{28A0092B-C50C-407E-A947-70E740481C1C}">
                  <a14:useLocalDpi xmlns:a14="http://schemas.microsoft.com/office/drawing/2010/main" val="0"/>
                </a:ext>
              </a:extLst>
            </a:blip>
            <a:srcRect/>
            <a:stretch>
              <a:fillRect/>
            </a:stretch>
          </p:blipFill>
          <p:spPr bwMode="auto">
            <a:xfrm>
              <a:off x="7722577" y="5145088"/>
              <a:ext cx="757604"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60" name="Picture 13"/>
            <p:cNvPicPr>
              <a:picLocks noChangeAspect="1" noChangeArrowheads="1"/>
            </p:cNvPicPr>
            <p:nvPr/>
          </p:nvPicPr>
          <p:blipFill>
            <a:blip r:embed="rId77" cstate="print">
              <a:extLst>
                <a:ext uri="{28A0092B-C50C-407E-A947-70E740481C1C}">
                  <a14:useLocalDpi xmlns:a14="http://schemas.microsoft.com/office/drawing/2010/main" val="0"/>
                </a:ext>
              </a:extLst>
            </a:blip>
            <a:srcRect/>
            <a:stretch>
              <a:fillRect/>
            </a:stretch>
          </p:blipFill>
          <p:spPr bwMode="auto">
            <a:xfrm>
              <a:off x="8289682" y="4913316"/>
              <a:ext cx="60227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 name="Rectangle 44"/>
          <p:cNvSpPr>
            <a:spLocks noChangeArrowheads="1"/>
          </p:cNvSpPr>
          <p:nvPr/>
        </p:nvSpPr>
        <p:spPr bwMode="auto">
          <a:xfrm>
            <a:off x="8307373" y="4617764"/>
            <a:ext cx="731838" cy="179388"/>
          </a:xfrm>
          <a:prstGeom prst="rect">
            <a:avLst/>
          </a:prstGeom>
          <a:solidFill>
            <a:srgbClr val="006600"/>
          </a:solidFill>
          <a:ln w="9525" algn="ctr">
            <a:solidFill>
              <a:srgbClr val="006600"/>
            </a:solidFill>
            <a:miter lim="800000"/>
            <a:headEnd/>
            <a:tailEnd/>
          </a:ln>
          <a:effectLst/>
        </p:spPr>
        <p:txBody>
          <a:bodyPr lIns="0" tIns="0" rIns="0" bIns="0"/>
          <a:lstStyle/>
          <a:p>
            <a:pPr algn="ctr" defTabSz="762000" fontAlgn="base">
              <a:spcBef>
                <a:spcPct val="0"/>
              </a:spcBef>
              <a:spcAft>
                <a:spcPct val="0"/>
              </a:spcAft>
              <a:buClr>
                <a:srgbClr val="FFCC00"/>
              </a:buClr>
              <a:buSzPct val="140000"/>
              <a:defRPr/>
            </a:pPr>
            <a:r>
              <a:rPr lang="en-GB" sz="1050" b="1" i="0" dirty="0">
                <a:solidFill>
                  <a:srgbClr val="FFFFFF"/>
                </a:solidFill>
              </a:rPr>
              <a:t>CEEMEA</a:t>
            </a:r>
          </a:p>
        </p:txBody>
      </p:sp>
      <p:sp>
        <p:nvSpPr>
          <p:cNvPr id="108" name="Rectangle 107"/>
          <p:cNvSpPr/>
          <p:nvPr/>
        </p:nvSpPr>
        <p:spPr>
          <a:xfrm>
            <a:off x="1012826" y="2175248"/>
            <a:ext cx="3211145" cy="461665"/>
          </a:xfrm>
          <a:prstGeom prst="rect">
            <a:avLst/>
          </a:prstGeom>
        </p:spPr>
        <p:txBody>
          <a:bodyPr wrap="square" numCol="1">
            <a:spAutoFit/>
          </a:bodyPr>
          <a:lstStyle/>
          <a:p>
            <a:pPr marL="171450" marR="0" lvl="1" indent="-171450" algn="ctr" defTabSz="914400" eaLnBrk="1" fontAlgn="auto" latinLnBrk="0" hangingPunct="1">
              <a:lnSpc>
                <a:spcPct val="100000"/>
              </a:lnSpc>
              <a:spcBef>
                <a:spcPct val="130000"/>
              </a:spcBef>
              <a:spcAft>
                <a:spcPts val="0"/>
              </a:spcAft>
              <a:buClr>
                <a:srgbClr val="FF6600"/>
              </a:buClr>
              <a:buSzPct val="95000"/>
              <a:buFont typeface="Wingdings" pitchFamily="2" charset="2"/>
              <a:buChar char="§"/>
              <a:tabLst/>
              <a:defRPr/>
            </a:pPr>
            <a:r>
              <a:rPr kumimoji="0" lang="en-US" sz="1200" b="1" i="0" u="none" strike="noStrike" kern="0" cap="none" spc="0" normalizeH="0" baseline="0" noProof="0" dirty="0" smtClean="0">
                <a:ln>
                  <a:noFill/>
                </a:ln>
                <a:solidFill>
                  <a:prstClr val="black"/>
                </a:solidFill>
                <a:effectLst/>
                <a:uLnTx/>
                <a:uFillTx/>
              </a:rPr>
              <a:t>New York Sales Team covering US and Latin-American Clients</a:t>
            </a:r>
          </a:p>
        </p:txBody>
      </p:sp>
      <p:sp>
        <p:nvSpPr>
          <p:cNvPr id="2" name="Rectangle 1"/>
          <p:cNvSpPr/>
          <p:nvPr/>
        </p:nvSpPr>
        <p:spPr>
          <a:xfrm>
            <a:off x="7820606" y="1107896"/>
            <a:ext cx="2085395" cy="1569660"/>
          </a:xfrm>
          <a:prstGeom prst="rect">
            <a:avLst/>
          </a:prstGeom>
        </p:spPr>
        <p:txBody>
          <a:bodyPr wrap="square">
            <a:spAutoFit/>
          </a:bodyPr>
          <a:lstStyle/>
          <a:p>
            <a:pPr algn="ctr"/>
            <a:r>
              <a:rPr lang="en-GB" sz="1200" b="1" i="0" dirty="0" smtClean="0">
                <a:solidFill>
                  <a:srgbClr val="000000"/>
                </a:solidFill>
              </a:rPr>
              <a:t>Banca IMI has the </a:t>
            </a:r>
          </a:p>
          <a:p>
            <a:pPr algn="ctr"/>
            <a:r>
              <a:rPr lang="en-GB" sz="1200" b="1" i="0" dirty="0" smtClean="0">
                <a:solidFill>
                  <a:srgbClr val="000000"/>
                </a:solidFill>
              </a:rPr>
              <a:t>deepest coverage </a:t>
            </a:r>
          </a:p>
          <a:p>
            <a:pPr algn="ctr"/>
            <a:r>
              <a:rPr lang="en-GB" sz="1200" b="1" i="0" dirty="0" smtClean="0">
                <a:solidFill>
                  <a:srgbClr val="000000"/>
                </a:solidFill>
              </a:rPr>
              <a:t>of the </a:t>
            </a:r>
          </a:p>
          <a:p>
            <a:pPr algn="ctr"/>
            <a:r>
              <a:rPr lang="en-GB" sz="1200" b="1" i="0" dirty="0" smtClean="0">
                <a:solidFill>
                  <a:srgbClr val="000000"/>
                </a:solidFill>
              </a:rPr>
              <a:t>domestic Italian </a:t>
            </a:r>
          </a:p>
          <a:p>
            <a:pPr algn="ctr"/>
            <a:r>
              <a:rPr lang="en-GB" sz="1200" b="1" i="0" dirty="0" smtClean="0">
                <a:solidFill>
                  <a:srgbClr val="000000"/>
                </a:solidFill>
              </a:rPr>
              <a:t>investor  base </a:t>
            </a:r>
          </a:p>
          <a:p>
            <a:pPr algn="ctr"/>
            <a:r>
              <a:rPr lang="en-GB" sz="1200" b="1" i="0" dirty="0" smtClean="0">
                <a:solidFill>
                  <a:srgbClr val="000000"/>
                </a:solidFill>
              </a:rPr>
              <a:t>and one of the </a:t>
            </a:r>
          </a:p>
          <a:p>
            <a:pPr algn="ctr"/>
            <a:r>
              <a:rPr lang="en-GB" sz="1200" b="1" i="0" dirty="0" smtClean="0">
                <a:solidFill>
                  <a:srgbClr val="000000"/>
                </a:solidFill>
              </a:rPr>
              <a:t>largest pools of investors</a:t>
            </a:r>
          </a:p>
          <a:p>
            <a:pPr algn="ctr"/>
            <a:r>
              <a:rPr lang="en-GB" sz="1200" b="1" i="0" dirty="0" smtClean="0">
                <a:solidFill>
                  <a:srgbClr val="000000"/>
                </a:solidFill>
              </a:rPr>
              <a:t> in Continental Europe</a:t>
            </a:r>
            <a:endParaRPr lang="en-GB" sz="1200" b="1" i="0" dirty="0">
              <a:solidFill>
                <a:srgbClr val="000000"/>
              </a:solidFill>
            </a:endParaRPr>
          </a:p>
        </p:txBody>
      </p:sp>
      <p:sp>
        <p:nvSpPr>
          <p:cNvPr id="110" name="TextBox 109"/>
          <p:cNvSpPr txBox="1"/>
          <p:nvPr/>
        </p:nvSpPr>
        <p:spPr>
          <a:xfrm>
            <a:off x="3158801" y="2924823"/>
            <a:ext cx="3460674" cy="461665"/>
          </a:xfrm>
          <a:prstGeom prst="rect">
            <a:avLst/>
          </a:prstGeom>
          <a:noFill/>
        </p:spPr>
        <p:txBody>
          <a:bodyPr wrap="square" rtlCol="0">
            <a:spAutoFit/>
          </a:bodyPr>
          <a:lstStyle/>
          <a:p>
            <a:pPr marL="171450" marR="0" lvl="1" indent="-171450" algn="ctr" defTabSz="914400" eaLnBrk="1" fontAlgn="auto" latinLnBrk="0" hangingPunct="1">
              <a:lnSpc>
                <a:spcPct val="100000"/>
              </a:lnSpc>
              <a:spcBef>
                <a:spcPct val="130000"/>
              </a:spcBef>
              <a:spcAft>
                <a:spcPts val="0"/>
              </a:spcAft>
              <a:buClr>
                <a:srgbClr val="FF6600"/>
              </a:buClr>
              <a:buSzPct val="95000"/>
              <a:buFont typeface="Wingdings" pitchFamily="2" charset="2"/>
              <a:buChar char="§"/>
              <a:tabLst/>
              <a:defRPr/>
            </a:pPr>
            <a:r>
              <a:rPr lang="en-US" sz="1200" b="1" i="0" kern="0" dirty="0" smtClean="0">
                <a:solidFill>
                  <a:prstClr val="black"/>
                </a:solidFill>
              </a:rPr>
              <a:t>Milan </a:t>
            </a:r>
            <a:r>
              <a:rPr lang="en-US" sz="1200" b="1" i="0" kern="0" dirty="0">
                <a:solidFill>
                  <a:prstClr val="black"/>
                </a:solidFill>
              </a:rPr>
              <a:t>Sales Team covering Banca IMI’s core Institutional </a:t>
            </a:r>
            <a:r>
              <a:rPr lang="en-US" sz="1200" b="1" i="0" kern="0" dirty="0" smtClean="0">
                <a:solidFill>
                  <a:prstClr val="black"/>
                </a:solidFill>
              </a:rPr>
              <a:t>Clients</a:t>
            </a:r>
          </a:p>
        </p:txBody>
      </p:sp>
      <p:sp>
        <p:nvSpPr>
          <p:cNvPr id="111" name="Rectangle 110"/>
          <p:cNvSpPr/>
          <p:nvPr/>
        </p:nvSpPr>
        <p:spPr>
          <a:xfrm>
            <a:off x="3595018" y="1383160"/>
            <a:ext cx="3125195" cy="461665"/>
          </a:xfrm>
          <a:prstGeom prst="rect">
            <a:avLst/>
          </a:prstGeom>
        </p:spPr>
        <p:txBody>
          <a:bodyPr wrap="square">
            <a:spAutoFit/>
          </a:bodyPr>
          <a:lstStyle/>
          <a:p>
            <a:pPr marL="171450" marR="0" lvl="1" indent="-171450" algn="ctr" defTabSz="914400" eaLnBrk="1" fontAlgn="auto" latinLnBrk="0" hangingPunct="1">
              <a:lnSpc>
                <a:spcPct val="100000"/>
              </a:lnSpc>
              <a:spcBef>
                <a:spcPct val="130000"/>
              </a:spcBef>
              <a:spcAft>
                <a:spcPts val="0"/>
              </a:spcAft>
              <a:buClr>
                <a:srgbClr val="FF6600"/>
              </a:buClr>
              <a:buSzPct val="95000"/>
              <a:buFont typeface="Wingdings" pitchFamily="2" charset="2"/>
              <a:buChar char="§"/>
              <a:tabLst/>
              <a:defRPr/>
            </a:pPr>
            <a:r>
              <a:rPr lang="en-US" sz="1200" b="1" i="0" kern="0" dirty="0">
                <a:solidFill>
                  <a:prstClr val="black"/>
                </a:solidFill>
              </a:rPr>
              <a:t>London Sales Team covering Pan-European Institutional Clients</a:t>
            </a:r>
          </a:p>
        </p:txBody>
      </p:sp>
      <p:sp>
        <p:nvSpPr>
          <p:cNvPr id="113" name="Rectangle 112"/>
          <p:cNvSpPr/>
          <p:nvPr/>
        </p:nvSpPr>
        <p:spPr>
          <a:xfrm>
            <a:off x="818541" y="5607590"/>
            <a:ext cx="8570691" cy="701731"/>
          </a:xfrm>
          <a:prstGeom prst="rect">
            <a:avLst/>
          </a:prstGeom>
        </p:spPr>
        <p:txBody>
          <a:bodyPr wrap="square">
            <a:spAutoFit/>
          </a:bodyPr>
          <a:lstStyle/>
          <a:p>
            <a:pPr marL="171450" lvl="1" indent="-171450" algn="ctr">
              <a:spcBef>
                <a:spcPct val="130000"/>
              </a:spcBef>
              <a:buClr>
                <a:srgbClr val="FF6600"/>
              </a:buClr>
              <a:buSzPct val="95000"/>
              <a:buFont typeface="Wingdings" pitchFamily="2" charset="2"/>
              <a:buChar char="§"/>
              <a:defRPr/>
            </a:pPr>
            <a:r>
              <a:rPr lang="en-GB" sz="1200" b="1" i="0" kern="0" dirty="0">
                <a:solidFill>
                  <a:prstClr val="black"/>
                </a:solidFill>
              </a:rPr>
              <a:t>Banca IMI </a:t>
            </a:r>
            <a:r>
              <a:rPr lang="en-GB" sz="1200" b="1" i="0" kern="0" dirty="0" smtClean="0">
                <a:solidFill>
                  <a:prstClr val="black"/>
                </a:solidFill>
              </a:rPr>
              <a:t>covers more </a:t>
            </a:r>
            <a:r>
              <a:rPr lang="en-GB" sz="1200" b="1" i="0" kern="0" dirty="0">
                <a:solidFill>
                  <a:prstClr val="black"/>
                </a:solidFill>
              </a:rPr>
              <a:t>than 170 </a:t>
            </a:r>
            <a:r>
              <a:rPr lang="en-GB" sz="1200" b="1" i="0" kern="0" dirty="0" smtClean="0">
                <a:solidFill>
                  <a:prstClr val="black"/>
                </a:solidFill>
              </a:rPr>
              <a:t>accounts in </a:t>
            </a:r>
            <a:r>
              <a:rPr lang="en-GB" sz="1200" b="1" i="0" kern="0" dirty="0">
                <a:solidFill>
                  <a:prstClr val="black"/>
                </a:solidFill>
              </a:rPr>
              <a:t>the US and </a:t>
            </a:r>
            <a:r>
              <a:rPr lang="en-GB" sz="1200" b="1" i="0" kern="0" dirty="0" smtClean="0">
                <a:solidFill>
                  <a:prstClr val="black"/>
                </a:solidFill>
              </a:rPr>
              <a:t>350 </a:t>
            </a:r>
            <a:r>
              <a:rPr lang="en-GB" sz="1200" b="1" i="0" kern="0" dirty="0">
                <a:solidFill>
                  <a:prstClr val="black"/>
                </a:solidFill>
              </a:rPr>
              <a:t>across Europe* </a:t>
            </a:r>
            <a:endParaRPr lang="en-US" sz="1200" b="1" i="0" kern="0" dirty="0" smtClean="0">
              <a:solidFill>
                <a:prstClr val="black"/>
              </a:solidFill>
            </a:endParaRPr>
          </a:p>
          <a:p>
            <a:pPr marL="171450" marR="0" lvl="1" indent="-171450" algn="ctr" defTabSz="914400" eaLnBrk="1" fontAlgn="auto" latinLnBrk="0" hangingPunct="1">
              <a:lnSpc>
                <a:spcPct val="100000"/>
              </a:lnSpc>
              <a:spcBef>
                <a:spcPct val="130000"/>
              </a:spcBef>
              <a:spcAft>
                <a:spcPts val="0"/>
              </a:spcAft>
              <a:buClr>
                <a:srgbClr val="FF6600"/>
              </a:buClr>
              <a:buSzPct val="95000"/>
              <a:buFont typeface="Wingdings" pitchFamily="2" charset="2"/>
              <a:buChar char="§"/>
              <a:tabLst/>
              <a:defRPr/>
            </a:pPr>
            <a:r>
              <a:rPr lang="en-US" sz="1200" b="1" i="0" kern="0" dirty="0" smtClean="0">
                <a:solidFill>
                  <a:prstClr val="black"/>
                </a:solidFill>
              </a:rPr>
              <a:t>Additional </a:t>
            </a:r>
            <a:r>
              <a:rPr lang="en-US" sz="1200" b="1" i="0" kern="0" dirty="0">
                <a:solidFill>
                  <a:prstClr val="black"/>
                </a:solidFill>
              </a:rPr>
              <a:t>EM sales staff covers dedicated EM funds </a:t>
            </a:r>
            <a:r>
              <a:rPr lang="en-US" sz="1200" b="1" i="0" kern="0" dirty="0" smtClean="0">
                <a:solidFill>
                  <a:prstClr val="black"/>
                </a:solidFill>
              </a:rPr>
              <a:t>only: c. 100 accounts in Europe and c. 50 in the US</a:t>
            </a:r>
            <a:endParaRPr lang="en-US" sz="1200" b="1" i="0" kern="0" dirty="0">
              <a:solidFill>
                <a:prstClr val="black"/>
              </a:solidFill>
            </a:endParaRPr>
          </a:p>
        </p:txBody>
      </p:sp>
      <p:sp>
        <p:nvSpPr>
          <p:cNvPr id="115" name="Rectangle 281"/>
          <p:cNvSpPr>
            <a:spLocks noChangeArrowheads="1"/>
          </p:cNvSpPr>
          <p:nvPr/>
        </p:nvSpPr>
        <p:spPr bwMode="auto">
          <a:xfrm>
            <a:off x="176213" y="6416554"/>
            <a:ext cx="2862672" cy="123111"/>
          </a:xfrm>
          <a:prstGeom prst="rect">
            <a:avLst/>
          </a:prstGeom>
          <a:noFill/>
          <a:ln w="9525">
            <a:noFill/>
            <a:miter lim="800000"/>
            <a:headEnd/>
            <a:tailEnd/>
          </a:ln>
        </p:spPr>
        <p:txBody>
          <a:bodyPr wrap="square" lIns="0" tIns="0" rIns="0" bIns="0">
            <a:spAutoFit/>
          </a:bodyPr>
          <a:lstStyle/>
          <a:p>
            <a:pPr marL="450850" indent="-450850" algn="l">
              <a:tabLst>
                <a:tab pos="627063" algn="l"/>
                <a:tab pos="1619250" algn="l"/>
                <a:tab pos="3676650" algn="l"/>
              </a:tabLst>
            </a:pPr>
            <a:r>
              <a:rPr lang="en-GB" sz="800" i="1" dirty="0" smtClean="0">
                <a:solidFill>
                  <a:srgbClr val="080808"/>
                </a:solidFill>
              </a:rPr>
              <a:t>*including EM accounts</a:t>
            </a:r>
            <a:endParaRPr lang="en-GB" sz="800" i="1" dirty="0">
              <a:solidFill>
                <a:srgbClr val="080808"/>
              </a:solidFill>
            </a:endParaRPr>
          </a:p>
        </p:txBody>
      </p:sp>
      <p:cxnSp>
        <p:nvCxnSpPr>
          <p:cNvPr id="116" name="Straight Connector 115"/>
          <p:cNvCxnSpPr/>
          <p:nvPr/>
        </p:nvCxnSpPr>
        <p:spPr bwMode="auto">
          <a:xfrm>
            <a:off x="254926" y="1018742"/>
            <a:ext cx="2363473" cy="0"/>
          </a:xfrm>
          <a:prstGeom prst="line">
            <a:avLst/>
          </a:prstGeom>
          <a:solidFill>
            <a:schemeClr val="bg2"/>
          </a:solidFill>
          <a:ln w="28575" cap="flat" cmpd="sng" algn="ctr">
            <a:solidFill>
              <a:srgbClr val="006600"/>
            </a:solidFill>
            <a:prstDash val="solid"/>
            <a:round/>
            <a:headEnd type="none" w="med" len="med"/>
            <a:tailEnd type="none" w="med" len="med"/>
          </a:ln>
          <a:effectLst/>
        </p:spPr>
      </p:cxnSp>
      <p:sp>
        <p:nvSpPr>
          <p:cNvPr id="117" name="Rectangle 116"/>
          <p:cNvSpPr/>
          <p:nvPr/>
        </p:nvSpPr>
        <p:spPr>
          <a:xfrm>
            <a:off x="183789" y="764704"/>
            <a:ext cx="873957" cy="304699"/>
          </a:xfrm>
          <a:prstGeom prst="rect">
            <a:avLst/>
          </a:prstGeom>
        </p:spPr>
        <p:txBody>
          <a:bodyPr wrap="none">
            <a:spAutoFit/>
          </a:bodyPr>
          <a:lstStyle/>
          <a:p>
            <a:pPr algn="l">
              <a:lnSpc>
                <a:spcPct val="115000"/>
              </a:lnSpc>
              <a:spcAft>
                <a:spcPts val="0"/>
              </a:spcAft>
            </a:pPr>
            <a:r>
              <a:rPr lang="en-US" sz="1200" b="1" i="0" dirty="0" smtClean="0">
                <a:solidFill>
                  <a:srgbClr val="C00000"/>
                </a:solidFill>
                <a:latin typeface="+mj-lt"/>
                <a:ea typeface="Times New Roman"/>
              </a:rPr>
              <a:t>Americas</a:t>
            </a:r>
            <a:endParaRPr lang="en-GB" sz="1200" i="0" dirty="0">
              <a:effectLst/>
              <a:latin typeface="+mj-lt"/>
              <a:ea typeface="Times New Roman"/>
            </a:endParaRPr>
          </a:p>
        </p:txBody>
      </p:sp>
      <p:cxnSp>
        <p:nvCxnSpPr>
          <p:cNvPr id="120" name="Straight Connector 119"/>
          <p:cNvCxnSpPr/>
          <p:nvPr/>
        </p:nvCxnSpPr>
        <p:spPr bwMode="auto">
          <a:xfrm>
            <a:off x="4745041" y="1020092"/>
            <a:ext cx="3075565" cy="0"/>
          </a:xfrm>
          <a:prstGeom prst="line">
            <a:avLst/>
          </a:prstGeom>
          <a:solidFill>
            <a:schemeClr val="bg2"/>
          </a:solidFill>
          <a:ln w="28575" cap="flat" cmpd="sng" algn="ctr">
            <a:solidFill>
              <a:srgbClr val="006600"/>
            </a:solidFill>
            <a:prstDash val="solid"/>
            <a:round/>
            <a:headEnd type="none" w="med" len="med"/>
            <a:tailEnd type="none" w="med" len="med"/>
          </a:ln>
          <a:effectLst/>
        </p:spPr>
      </p:cxnSp>
      <p:sp>
        <p:nvSpPr>
          <p:cNvPr id="121" name="Rectangle 120"/>
          <p:cNvSpPr/>
          <p:nvPr/>
        </p:nvSpPr>
        <p:spPr>
          <a:xfrm>
            <a:off x="4724196" y="766054"/>
            <a:ext cx="715260" cy="304699"/>
          </a:xfrm>
          <a:prstGeom prst="rect">
            <a:avLst/>
          </a:prstGeom>
        </p:spPr>
        <p:txBody>
          <a:bodyPr wrap="none">
            <a:spAutoFit/>
          </a:bodyPr>
          <a:lstStyle/>
          <a:p>
            <a:pPr algn="l">
              <a:lnSpc>
                <a:spcPct val="115000"/>
              </a:lnSpc>
              <a:spcAft>
                <a:spcPts val="0"/>
              </a:spcAft>
            </a:pPr>
            <a:r>
              <a:rPr lang="en-US" sz="1200" b="1" i="0" dirty="0" smtClean="0">
                <a:solidFill>
                  <a:srgbClr val="C00000"/>
                </a:solidFill>
                <a:latin typeface="+mj-lt"/>
                <a:ea typeface="Times New Roman"/>
              </a:rPr>
              <a:t>Europe</a:t>
            </a:r>
            <a:endParaRPr lang="en-GB" sz="1200" i="0" dirty="0">
              <a:effectLst/>
              <a:latin typeface="+mj-lt"/>
              <a:ea typeface="Times New Roman"/>
            </a:endParaRPr>
          </a:p>
        </p:txBody>
      </p:sp>
    </p:spTree>
    <p:extLst>
      <p:ext uri="{BB962C8B-B14F-4D97-AF65-F5344CB8AC3E}">
        <p14:creationId xmlns:p14="http://schemas.microsoft.com/office/powerpoint/2010/main" val="4040814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Banca IMI selected corporate DCM credentials</a:t>
            </a:r>
            <a:endParaRPr lang="en-GB" dirty="0"/>
          </a:p>
        </p:txBody>
      </p:sp>
      <p:grpSp>
        <p:nvGrpSpPr>
          <p:cNvPr id="5" name="Group 1"/>
          <p:cNvGrpSpPr>
            <a:grpSpLocks/>
          </p:cNvGrpSpPr>
          <p:nvPr/>
        </p:nvGrpSpPr>
        <p:grpSpPr bwMode="auto">
          <a:xfrm>
            <a:off x="1083395" y="3464099"/>
            <a:ext cx="1444625" cy="1116013"/>
            <a:chOff x="8156575" y="3562350"/>
            <a:chExt cx="1444625" cy="1116013"/>
          </a:xfrm>
        </p:grpSpPr>
        <p:sp>
          <p:nvSpPr>
            <p:cNvPr id="8" name="Rectangle 49"/>
            <p:cNvSpPr>
              <a:spLocks noChangeArrowheads="1"/>
            </p:cNvSpPr>
            <p:nvPr/>
          </p:nvSpPr>
          <p:spPr bwMode="auto">
            <a:xfrm>
              <a:off x="8156575" y="3562350"/>
              <a:ext cx="1444625" cy="1116013"/>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1.000M 61NC 6yr 5.000% </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January 2014</a:t>
              </a:r>
            </a:p>
          </p:txBody>
        </p:sp>
        <p:pic>
          <p:nvPicPr>
            <p:cNvPr id="7" name="Picture 66" descr="Enel"/>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3606" y="3744775"/>
              <a:ext cx="690562"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 name="Group 2"/>
          <p:cNvGrpSpPr>
            <a:grpSpLocks/>
          </p:cNvGrpSpPr>
          <p:nvPr/>
        </p:nvGrpSpPr>
        <p:grpSpPr bwMode="auto">
          <a:xfrm>
            <a:off x="4283359" y="2149648"/>
            <a:ext cx="1444625" cy="1116013"/>
            <a:chOff x="7599363" y="4745038"/>
            <a:chExt cx="1444625" cy="1116012"/>
          </a:xfrm>
        </p:grpSpPr>
        <p:sp>
          <p:nvSpPr>
            <p:cNvPr id="11" name="Rectangle 49"/>
            <p:cNvSpPr>
              <a:spLocks noChangeArrowheads="1"/>
            </p:cNvSpPr>
            <p:nvPr/>
          </p:nvSpPr>
          <p:spPr bwMode="auto">
            <a:xfrm>
              <a:off x="7599363" y="4745038"/>
              <a:ext cx="1444625" cy="1116012"/>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1000M Perpetual 5.000 %</a:t>
              </a: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1000M Perpetual 4.125%</a:t>
              </a:r>
            </a:p>
            <a:p>
              <a:pPr algn="ctr" fontAlgn="auto">
                <a:lnSpc>
                  <a:spcPts val="800"/>
                </a:lnSpc>
                <a:spcAft>
                  <a:spcPts val="0"/>
                </a:spcAft>
                <a:defRPr/>
              </a:pPr>
              <a:r>
                <a:rPr lang="it-IT" sz="700" kern="0" dirty="0">
                  <a:solidFill>
                    <a:sysClr val="windowText" lastClr="000000"/>
                  </a:solidFill>
                  <a:latin typeface="Arial" pitchFamily="34" charset="0"/>
                  <a:cs typeface="Arial" pitchFamily="34" charset="0"/>
                </a:rPr>
                <a:t>GBP 750M </a:t>
              </a:r>
              <a:r>
                <a:rPr lang="it-IT" sz="700" kern="0" dirty="0" err="1">
                  <a:solidFill>
                    <a:sysClr val="windowText" lastClr="000000"/>
                  </a:solidFill>
                  <a:latin typeface="Arial" pitchFamily="34" charset="0"/>
                  <a:cs typeface="Arial" pitchFamily="34" charset="0"/>
                </a:rPr>
                <a:t>Perpetual</a:t>
              </a:r>
              <a:r>
                <a:rPr lang="it-IT" sz="700" kern="0" dirty="0">
                  <a:solidFill>
                    <a:sysClr val="windowText" lastClr="000000"/>
                  </a:solidFill>
                  <a:latin typeface="Arial" pitchFamily="34" charset="0"/>
                  <a:cs typeface="Arial" pitchFamily="34" charset="0"/>
                </a:rPr>
                <a:t> 5.875%</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smtClean="0">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smtClean="0">
                  <a:solidFill>
                    <a:sysClr val="windowText" lastClr="000000"/>
                  </a:solidFill>
                  <a:latin typeface="Arial" pitchFamily="34" charset="0"/>
                  <a:cs typeface="Arial" pitchFamily="34" charset="0"/>
                </a:rPr>
                <a:t>January </a:t>
              </a:r>
              <a:r>
                <a:rPr lang="en-GB" sz="700" kern="0" dirty="0">
                  <a:solidFill>
                    <a:sysClr val="windowText" lastClr="000000"/>
                  </a:solidFill>
                  <a:latin typeface="Arial" pitchFamily="34" charset="0"/>
                  <a:cs typeface="Arial" pitchFamily="34" charset="0"/>
                </a:rPr>
                <a:t>2014</a:t>
              </a:r>
            </a:p>
          </p:txBody>
        </p:sp>
        <p:pic>
          <p:nvPicPr>
            <p:cNvPr id="1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4013" y="4781550"/>
              <a:ext cx="730250" cy="329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5"/>
          <p:cNvGrpSpPr>
            <a:grpSpLocks/>
          </p:cNvGrpSpPr>
          <p:nvPr/>
        </p:nvGrpSpPr>
        <p:grpSpPr bwMode="auto">
          <a:xfrm>
            <a:off x="4300085" y="3464099"/>
            <a:ext cx="1444625" cy="1116013"/>
            <a:chOff x="347536" y="4791520"/>
            <a:chExt cx="1444752" cy="1115568"/>
          </a:xfrm>
        </p:grpSpPr>
        <p:sp>
          <p:nvSpPr>
            <p:cNvPr id="17" name="Rectangle 49"/>
            <p:cNvSpPr>
              <a:spLocks noChangeArrowheads="1"/>
            </p:cNvSpPr>
            <p:nvPr/>
          </p:nvSpPr>
          <p:spPr bwMode="auto">
            <a:xfrm>
              <a:off x="347536" y="4791520"/>
              <a:ext cx="1444752" cy="1115568"/>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500M Long 8yr 3.625% </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December 2013</a:t>
              </a:r>
            </a:p>
          </p:txBody>
        </p:sp>
        <p:pic>
          <p:nvPicPr>
            <p:cNvPr id="16" name="Picture 49" descr="X:\Crittografia\Offices\DCM_CORP\Corporate Italiani Audit\A2A\A2A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574" y="4883907"/>
              <a:ext cx="774676" cy="32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3" name="Group 106"/>
          <p:cNvGrpSpPr>
            <a:grpSpLocks/>
          </p:cNvGrpSpPr>
          <p:nvPr/>
        </p:nvGrpSpPr>
        <p:grpSpPr bwMode="auto">
          <a:xfrm>
            <a:off x="7488760" y="3464099"/>
            <a:ext cx="1446212" cy="1114425"/>
            <a:chOff x="6345444" y="3260183"/>
            <a:chExt cx="1441902" cy="1115568"/>
          </a:xfrm>
        </p:grpSpPr>
        <p:sp>
          <p:nvSpPr>
            <p:cNvPr id="36" name="Rectangle 70"/>
            <p:cNvSpPr>
              <a:spLocks noChangeArrowheads="1"/>
            </p:cNvSpPr>
            <p:nvPr/>
          </p:nvSpPr>
          <p:spPr bwMode="auto">
            <a:xfrm>
              <a:off x="6345444" y="3260183"/>
              <a:ext cx="1441902" cy="1115568"/>
            </a:xfrm>
            <a:prstGeom prst="rect">
              <a:avLst/>
            </a:prstGeom>
            <a:solidFill>
              <a:srgbClr val="FFFFFF"/>
            </a:solidFill>
            <a:ln w="9525" algn="ctr">
              <a:solidFill>
                <a:srgbClr val="4D4D4D"/>
              </a:solidFill>
              <a:miter lim="800000"/>
              <a:headEnd/>
              <a:tailEnd/>
            </a:ln>
            <a:effectLst/>
          </p:spPr>
          <p:txBody>
            <a:bodyPr lIns="0" tIns="0" rIns="0" bIns="0" anchor="b"/>
            <a:lstStyle/>
            <a:p>
              <a:pPr algn="ctr">
                <a:lnSpc>
                  <a:spcPts val="800"/>
                </a:lnSpc>
                <a:defRPr/>
              </a:pPr>
              <a:r>
                <a:rPr lang="en-US" sz="700" kern="0" dirty="0">
                  <a:solidFill>
                    <a:sysClr val="windowText" lastClr="000000"/>
                  </a:solidFill>
                  <a:latin typeface="Arial" pitchFamily="34" charset="0"/>
                  <a:cs typeface="Arial" pitchFamily="34" charset="0"/>
                </a:rPr>
                <a:t>EUR 500M 10yr 3.000% </a:t>
              </a:r>
            </a:p>
            <a:p>
              <a:pPr algn="ctr">
                <a:lnSpc>
                  <a:spcPts val="800"/>
                </a:lnSpc>
                <a:defRPr/>
              </a:pPr>
              <a:endParaRPr lang="en-US" sz="700" kern="0" dirty="0">
                <a:solidFill>
                  <a:sysClr val="windowText" lastClr="000000"/>
                </a:solidFill>
                <a:latin typeface="Arial" pitchFamily="34" charset="0"/>
                <a:cs typeface="Arial" pitchFamily="34" charset="0"/>
              </a:endParaRPr>
            </a:p>
            <a:p>
              <a:pPr algn="ctr">
                <a:lnSpc>
                  <a:spcPts val="800"/>
                </a:lnSpc>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US" sz="700" kern="0" dirty="0">
                <a:solidFill>
                  <a:sysClr val="windowText" lastClr="000000"/>
                </a:solidFill>
                <a:latin typeface="Arial" pitchFamily="34" charset="0"/>
                <a:cs typeface="Arial" pitchFamily="34" charset="0"/>
              </a:endParaRPr>
            </a:p>
            <a:p>
              <a:pPr algn="ctr">
                <a:lnSpc>
                  <a:spcPts val="800"/>
                </a:lnSpc>
                <a:defRPr/>
              </a:pPr>
              <a:endParaRPr lang="en-US" sz="700" kern="0" dirty="0">
                <a:solidFill>
                  <a:sysClr val="windowText" lastClr="000000"/>
                </a:solidFill>
                <a:latin typeface="Arial" pitchFamily="34" charset="0"/>
                <a:cs typeface="Arial" pitchFamily="34" charset="0"/>
              </a:endParaRPr>
            </a:p>
            <a:p>
              <a:pPr algn="ctr">
                <a:lnSpc>
                  <a:spcPts val="800"/>
                </a:lnSpc>
                <a:defRPr/>
              </a:pPr>
              <a:r>
                <a:rPr lang="en-US" sz="700" kern="0" dirty="0">
                  <a:solidFill>
                    <a:sysClr val="windowText" lastClr="000000"/>
                  </a:solidFill>
                  <a:latin typeface="Arial" pitchFamily="34" charset="0"/>
                  <a:cs typeface="Arial" pitchFamily="34" charset="0"/>
                </a:rPr>
                <a:t>October 2013</a:t>
              </a:r>
            </a:p>
          </p:txBody>
        </p:sp>
        <p:pic>
          <p:nvPicPr>
            <p:cNvPr id="35" name="Picture 50" descr="http://stromanbieterpreisvergleich.org/wp-content/uploads/RWE-Logo.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8025" y="3483640"/>
              <a:ext cx="739268" cy="29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8" name="Group 101"/>
          <p:cNvGrpSpPr>
            <a:grpSpLocks/>
          </p:cNvGrpSpPr>
          <p:nvPr/>
        </p:nvGrpSpPr>
        <p:grpSpPr bwMode="auto">
          <a:xfrm>
            <a:off x="5906914" y="3465687"/>
            <a:ext cx="1444625" cy="1114425"/>
            <a:chOff x="7910192" y="3264904"/>
            <a:chExt cx="1444752" cy="1116000"/>
          </a:xfrm>
        </p:grpSpPr>
        <p:sp>
          <p:nvSpPr>
            <p:cNvPr id="41" name="Rectangle 49"/>
            <p:cNvSpPr>
              <a:spLocks noChangeArrowheads="1"/>
            </p:cNvSpPr>
            <p:nvPr/>
          </p:nvSpPr>
          <p:spPr bwMode="auto">
            <a:xfrm>
              <a:off x="7910192" y="3264904"/>
              <a:ext cx="1444752" cy="1116000"/>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500M 7.5yr 3.500% </a:t>
              </a:r>
              <a:endParaRPr lang="en-GB" sz="700" kern="0" dirty="0" smtClean="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October 2013</a:t>
              </a:r>
            </a:p>
          </p:txBody>
        </p:sp>
        <p:pic>
          <p:nvPicPr>
            <p:cNvPr id="40" name="Picture 5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83566" y="3311905"/>
              <a:ext cx="946634" cy="370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63" name="Group 62"/>
          <p:cNvGrpSpPr/>
          <p:nvPr/>
        </p:nvGrpSpPr>
        <p:grpSpPr>
          <a:xfrm>
            <a:off x="1083268" y="4709848"/>
            <a:ext cx="1444752" cy="1115568"/>
            <a:chOff x="3210895" y="3271366"/>
            <a:chExt cx="1444752" cy="1116000"/>
          </a:xfrm>
        </p:grpSpPr>
        <p:sp>
          <p:nvSpPr>
            <p:cNvPr id="66" name="Rectangle 49"/>
            <p:cNvSpPr>
              <a:spLocks noChangeArrowheads="1"/>
            </p:cNvSpPr>
            <p:nvPr/>
          </p:nvSpPr>
          <p:spPr bwMode="auto">
            <a:xfrm>
              <a:off x="3210895" y="3271366"/>
              <a:ext cx="1444752" cy="1116000"/>
            </a:xfrm>
            <a:prstGeom prst="rect">
              <a:avLst/>
            </a:prstGeom>
            <a:solidFill>
              <a:srgbClr val="FFFFFF"/>
            </a:solidFill>
            <a:ln w="9525" algn="ctr">
              <a:solidFill>
                <a:srgbClr val="4D4D4D"/>
              </a:solidFill>
              <a:miter lim="800000"/>
              <a:headEnd/>
              <a:tailEnd/>
            </a:ln>
            <a:effectLst/>
          </p:spPr>
          <p:txBody>
            <a:bodyPr lIns="0" tIns="0" rIns="0" bIns="0" anchor="b"/>
            <a:lstStyle/>
            <a:p>
              <a:pPr marL="0" marR="0" lvl="0" indent="0" algn="ctr" defTabSz="914400" eaLnBrk="1" fontAlgn="auto" latinLnBrk="0" hangingPunct="1">
                <a:lnSpc>
                  <a:spcPts val="800"/>
                </a:lnSpc>
                <a:spcBef>
                  <a:spcPct val="0"/>
                </a:spcBef>
                <a:spcAft>
                  <a:spcPts val="0"/>
                </a:spcAft>
                <a:buClrTx/>
                <a:buSzTx/>
                <a:buFontTx/>
                <a:buNone/>
                <a:tabLst/>
                <a:defRPr/>
              </a:pPr>
              <a:r>
                <a:rPr kumimoji="0" lang="en-GB" sz="700" b="0" u="none" strike="noStrike" kern="0" cap="none" spc="0" normalizeH="0" baseline="0" noProof="0" dirty="0" smtClean="0">
                  <a:ln>
                    <a:noFill/>
                  </a:ln>
                  <a:solidFill>
                    <a:sysClr val="windowText" lastClr="000000"/>
                  </a:solidFill>
                  <a:effectLst/>
                  <a:uLnTx/>
                  <a:uFillTx/>
                </a:rPr>
                <a:t>EUR 500M long 8yr 3.000% </a:t>
              </a:r>
            </a:p>
            <a:p>
              <a:pPr marL="0" marR="0" lvl="0" indent="0" algn="ctr" defTabSz="914400" eaLnBrk="1" fontAlgn="auto" latinLnBrk="0" hangingPunct="1">
                <a:lnSpc>
                  <a:spcPts val="800"/>
                </a:lnSpc>
                <a:spcBef>
                  <a:spcPct val="0"/>
                </a:spcBef>
                <a:spcAft>
                  <a:spcPts val="0"/>
                </a:spcAft>
                <a:buClrTx/>
                <a:buSzTx/>
                <a:buFontTx/>
                <a:buNone/>
                <a:tabLst/>
                <a:defRPr/>
              </a:pPr>
              <a:endParaRPr kumimoji="0" lang="en-GB" sz="700" b="0" u="none" strike="noStrike" kern="0" cap="none" spc="0" normalizeH="0" baseline="0" noProof="0" dirty="0">
                <a:ln>
                  <a:noFill/>
                </a:ln>
                <a:solidFill>
                  <a:sysClr val="windowText" lastClr="000000"/>
                </a:solidFill>
                <a:effectLst/>
                <a:uLnTx/>
                <a:uFillTx/>
              </a:endParaRPr>
            </a:p>
            <a:p>
              <a:pPr marL="0" marR="0" lvl="0" indent="0" algn="ctr" defTabSz="914400" eaLnBrk="1" fontAlgn="auto" latinLnBrk="0" hangingPunct="1">
                <a:lnSpc>
                  <a:spcPts val="800"/>
                </a:lnSpc>
                <a:spcBef>
                  <a:spcPct val="0"/>
                </a:spcBef>
                <a:spcAft>
                  <a:spcPts val="0"/>
                </a:spcAft>
                <a:buClrTx/>
                <a:buSzTx/>
                <a:buFontTx/>
                <a:buNone/>
                <a:tabLst/>
                <a:defRPr/>
              </a:pPr>
              <a:r>
                <a:rPr kumimoji="0" lang="en-GB" sz="700" b="0" u="none" strike="noStrike" kern="0" cap="none" spc="0" normalizeH="0" baseline="0" noProof="0" dirty="0">
                  <a:ln>
                    <a:noFill/>
                  </a:ln>
                  <a:solidFill>
                    <a:sysClr val="windowText" lastClr="000000"/>
                  </a:solidFill>
                  <a:effectLst/>
                  <a:uLnTx/>
                  <a:uFillTx/>
                </a:rPr>
                <a:t>Joint </a:t>
              </a:r>
              <a:r>
                <a:rPr lang="en-GB" sz="700" kern="0" dirty="0" smtClean="0">
                  <a:solidFill>
                    <a:sysClr val="windowText" lastClr="000000"/>
                  </a:solidFill>
                </a:rPr>
                <a:t>Lead Manager</a:t>
              </a:r>
              <a:r>
                <a:rPr kumimoji="0" lang="en-GB" sz="700" b="0" u="none" strike="noStrike" kern="0" cap="none" spc="0" normalizeH="0" baseline="0" noProof="0" dirty="0" smtClean="0">
                  <a:ln>
                    <a:noFill/>
                  </a:ln>
                  <a:solidFill>
                    <a:sysClr val="windowText" lastClr="000000"/>
                  </a:solidFill>
                  <a:effectLst/>
                  <a:uLnTx/>
                  <a:uFillTx/>
                </a:rPr>
                <a:t> </a:t>
              </a:r>
              <a:r>
                <a:rPr kumimoji="0" lang="en-GB" sz="700" b="0" u="none" strike="noStrike" kern="0" cap="none" spc="0" normalizeH="0" baseline="0" noProof="0" dirty="0">
                  <a:ln>
                    <a:noFill/>
                  </a:ln>
                  <a:solidFill>
                    <a:sysClr val="windowText" lastClr="000000"/>
                  </a:solidFill>
                  <a:effectLst/>
                  <a:uLnTx/>
                  <a:uFillTx/>
                </a:rPr>
                <a:t>&amp; </a:t>
              </a:r>
              <a:r>
                <a:rPr kumimoji="0" lang="en-GB" sz="700" b="0" u="none" strike="noStrike" kern="0" cap="none" spc="0" normalizeH="0" baseline="0" noProof="0" dirty="0" err="1" smtClean="0">
                  <a:ln>
                    <a:noFill/>
                  </a:ln>
                  <a:solidFill>
                    <a:sysClr val="windowText" lastClr="000000"/>
                  </a:solidFill>
                  <a:effectLst/>
                  <a:uLnTx/>
                  <a:uFillTx/>
                </a:rPr>
                <a:t>Bookrunner</a:t>
              </a:r>
              <a:endParaRPr kumimoji="0" lang="en-GB" sz="700" b="0" u="none"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ts val="800"/>
                </a:lnSpc>
                <a:spcBef>
                  <a:spcPct val="0"/>
                </a:spcBef>
                <a:spcAft>
                  <a:spcPts val="0"/>
                </a:spcAft>
                <a:buClrTx/>
                <a:buSzTx/>
                <a:buFontTx/>
                <a:buNone/>
                <a:tabLst/>
                <a:defRPr/>
              </a:pPr>
              <a:endParaRPr kumimoji="0" lang="en-GB" sz="700" b="0" u="none" strike="noStrike" kern="0" cap="none" spc="0" normalizeH="0" baseline="0" noProof="0" dirty="0" smtClean="0">
                <a:ln>
                  <a:noFill/>
                </a:ln>
                <a:solidFill>
                  <a:sysClr val="windowText" lastClr="000000"/>
                </a:solidFill>
                <a:effectLst/>
                <a:uLnTx/>
                <a:uFillTx/>
              </a:endParaRPr>
            </a:p>
            <a:p>
              <a:pPr marL="0" marR="0" lvl="0" indent="0" algn="ctr" defTabSz="914400" eaLnBrk="1" fontAlgn="auto" latinLnBrk="0" hangingPunct="1">
                <a:lnSpc>
                  <a:spcPts val="800"/>
                </a:lnSpc>
                <a:spcBef>
                  <a:spcPct val="0"/>
                </a:spcBef>
                <a:spcAft>
                  <a:spcPts val="0"/>
                </a:spcAft>
                <a:buClrTx/>
                <a:buSzTx/>
                <a:buFontTx/>
                <a:buNone/>
                <a:tabLst/>
                <a:defRPr/>
              </a:pPr>
              <a:r>
                <a:rPr lang="en-GB" sz="700" kern="0" dirty="0" smtClean="0">
                  <a:solidFill>
                    <a:sysClr val="windowText" lastClr="000000"/>
                  </a:solidFill>
                </a:rPr>
                <a:t>October</a:t>
              </a:r>
              <a:r>
                <a:rPr kumimoji="0" lang="en-GB" sz="700" b="0" u="none" strike="noStrike" kern="0" cap="none" spc="0" normalizeH="0" baseline="0" noProof="0" dirty="0" smtClean="0">
                  <a:ln>
                    <a:noFill/>
                  </a:ln>
                  <a:solidFill>
                    <a:sysClr val="windowText" lastClr="000000"/>
                  </a:solidFill>
                  <a:effectLst/>
                  <a:uLnTx/>
                  <a:uFillTx/>
                </a:rPr>
                <a:t> 2013</a:t>
              </a:r>
              <a:endParaRPr kumimoji="0" lang="en-GB" sz="700" b="0" u="none" strike="noStrike" kern="0" cap="none" spc="0" normalizeH="0" baseline="0" noProof="0" dirty="0">
                <a:ln>
                  <a:noFill/>
                </a:ln>
                <a:solidFill>
                  <a:sysClr val="windowText" lastClr="000000"/>
                </a:solidFill>
                <a:effectLst/>
                <a:uLnTx/>
                <a:uFillTx/>
              </a:endParaRPr>
            </a:p>
          </p:txBody>
        </p:sp>
        <p:pic>
          <p:nvPicPr>
            <p:cNvPr id="65" name="Picture 3" descr="X:\Crittografia\Offices\IB_DCM\SoAn\DCM Activity\Transaction Reviews\Iberdrola Logo.jpg"/>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3600418" y="3402773"/>
              <a:ext cx="754361" cy="42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 name="Group 91"/>
          <p:cNvGrpSpPr/>
          <p:nvPr/>
        </p:nvGrpSpPr>
        <p:grpSpPr>
          <a:xfrm>
            <a:off x="7492165" y="2149648"/>
            <a:ext cx="1444625" cy="1116013"/>
            <a:chOff x="6595746" y="3563144"/>
            <a:chExt cx="1444625" cy="1116013"/>
          </a:xfrm>
        </p:grpSpPr>
        <p:sp>
          <p:nvSpPr>
            <p:cNvPr id="93" name="Rectangle 49"/>
            <p:cNvSpPr>
              <a:spLocks noChangeArrowheads="1"/>
            </p:cNvSpPr>
            <p:nvPr/>
          </p:nvSpPr>
          <p:spPr bwMode="auto">
            <a:xfrm>
              <a:off x="6595746" y="3563144"/>
              <a:ext cx="1444625" cy="1116013"/>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rPr>
                <a:t>EUR 600M 10yr 2.950%</a:t>
              </a:r>
            </a:p>
            <a:p>
              <a:pPr algn="ctr" fontAlgn="auto">
                <a:lnSpc>
                  <a:spcPts val="800"/>
                </a:lnSpc>
                <a:spcAft>
                  <a:spcPts val="0"/>
                </a:spcAft>
                <a:defRPr/>
              </a:pPr>
              <a:endParaRPr lang="en-GB" sz="700" kern="0" dirty="0">
                <a:solidFill>
                  <a:sysClr val="windowText" lastClr="000000"/>
                </a:solidFill>
              </a:endParaRPr>
            </a:p>
            <a:p>
              <a:pPr algn="ctr" fontAlgn="auto">
                <a:lnSpc>
                  <a:spcPts val="800"/>
                </a:lnSpc>
                <a:spcAft>
                  <a:spcPts val="0"/>
                </a:spcAft>
                <a:defRPr/>
              </a:pPr>
              <a:r>
                <a:rPr lang="en-GB" sz="700" kern="0" dirty="0">
                  <a:solidFill>
                    <a:sysClr val="windowText" lastClr="000000"/>
                  </a:solidFill>
                </a:rPr>
                <a:t>Joint Lead Manager &amp; </a:t>
              </a:r>
              <a:r>
                <a:rPr lang="en-GB" sz="700" kern="0" dirty="0" err="1">
                  <a:solidFill>
                    <a:sysClr val="windowText" lastClr="000000"/>
                  </a:solidFill>
                </a:rPr>
                <a:t>Bookrunner</a:t>
              </a:r>
              <a:endParaRPr lang="en-GB" sz="700" kern="0" dirty="0">
                <a:solidFill>
                  <a:sysClr val="windowText" lastClr="000000"/>
                </a:solidFill>
              </a:endParaRPr>
            </a:p>
            <a:p>
              <a:pPr algn="ctr" fontAlgn="auto">
                <a:lnSpc>
                  <a:spcPts val="800"/>
                </a:lnSpc>
                <a:spcAft>
                  <a:spcPts val="0"/>
                </a:spcAft>
                <a:defRPr/>
              </a:pPr>
              <a:endParaRPr lang="en-GB" sz="700" kern="0" dirty="0">
                <a:solidFill>
                  <a:sysClr val="windowText" lastClr="000000"/>
                </a:solidFill>
              </a:endParaRPr>
            </a:p>
            <a:p>
              <a:pPr algn="ctr" fontAlgn="auto">
                <a:lnSpc>
                  <a:spcPts val="800"/>
                </a:lnSpc>
                <a:spcAft>
                  <a:spcPts val="0"/>
                </a:spcAft>
                <a:defRPr/>
              </a:pPr>
              <a:r>
                <a:rPr lang="en-GB" sz="700" kern="0" dirty="0">
                  <a:solidFill>
                    <a:sysClr val="windowText" lastClr="000000"/>
                  </a:solidFill>
                </a:rPr>
                <a:t>January 2014</a:t>
              </a:r>
            </a:p>
          </p:txBody>
        </p:sp>
        <p:pic>
          <p:nvPicPr>
            <p:cNvPr id="95"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38963" y="3762375"/>
              <a:ext cx="755650"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6" name="Group 159"/>
          <p:cNvGrpSpPr>
            <a:grpSpLocks/>
          </p:cNvGrpSpPr>
          <p:nvPr/>
        </p:nvGrpSpPr>
        <p:grpSpPr bwMode="auto">
          <a:xfrm>
            <a:off x="5887341" y="2149649"/>
            <a:ext cx="1446213" cy="1116012"/>
            <a:chOff x="5086649" y="2681816"/>
            <a:chExt cx="1440000" cy="1116000"/>
          </a:xfrm>
        </p:grpSpPr>
        <p:sp>
          <p:nvSpPr>
            <p:cNvPr id="97" name="Rectangle 49"/>
            <p:cNvSpPr>
              <a:spLocks noChangeArrowheads="1"/>
            </p:cNvSpPr>
            <p:nvPr/>
          </p:nvSpPr>
          <p:spPr bwMode="auto">
            <a:xfrm>
              <a:off x="5086649" y="2681816"/>
              <a:ext cx="1440000" cy="1116000"/>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600M 10yr 3.250%</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January 2014</a:t>
              </a:r>
            </a:p>
          </p:txBody>
        </p:sp>
        <p:pic>
          <p:nvPicPr>
            <p:cNvPr id="99" name="Picture 2" descr="http://www.altopascio.info/wp-content/uploads/2012/02/logo_snam.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17986" y="2768042"/>
              <a:ext cx="392289" cy="392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0" name="Group 99"/>
          <p:cNvGrpSpPr/>
          <p:nvPr/>
        </p:nvGrpSpPr>
        <p:grpSpPr>
          <a:xfrm>
            <a:off x="2704093" y="3462511"/>
            <a:ext cx="1444625" cy="1116013"/>
            <a:chOff x="1911668" y="3563144"/>
            <a:chExt cx="1444625" cy="1116013"/>
          </a:xfrm>
        </p:grpSpPr>
        <p:sp>
          <p:nvSpPr>
            <p:cNvPr id="103" name="Rectangle 49"/>
            <p:cNvSpPr>
              <a:spLocks noChangeArrowheads="1"/>
            </p:cNvSpPr>
            <p:nvPr/>
          </p:nvSpPr>
          <p:spPr bwMode="auto">
            <a:xfrm>
              <a:off x="1911668" y="3563144"/>
              <a:ext cx="1444625" cy="1116013"/>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1.000M 15yr  3.625% </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January 2014</a:t>
              </a:r>
            </a:p>
          </p:txBody>
        </p:sp>
        <p:pic>
          <p:nvPicPr>
            <p:cNvPr id="102"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93962" y="3662670"/>
              <a:ext cx="308955" cy="358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5" name="Group 104"/>
          <p:cNvGrpSpPr/>
          <p:nvPr/>
        </p:nvGrpSpPr>
        <p:grpSpPr>
          <a:xfrm>
            <a:off x="2682508" y="2149648"/>
            <a:ext cx="1444625" cy="1116012"/>
            <a:chOff x="5033328" y="2344738"/>
            <a:chExt cx="1444625" cy="1116012"/>
          </a:xfrm>
        </p:grpSpPr>
        <p:sp>
          <p:nvSpPr>
            <p:cNvPr id="106" name="Rectangle 49"/>
            <p:cNvSpPr>
              <a:spLocks noChangeArrowheads="1"/>
            </p:cNvSpPr>
            <p:nvPr/>
          </p:nvSpPr>
          <p:spPr bwMode="auto">
            <a:xfrm>
              <a:off x="5033328" y="2344738"/>
              <a:ext cx="1444625" cy="1116012"/>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Bef>
                  <a:spcPts val="0"/>
                </a:spcBef>
                <a:spcAft>
                  <a:spcPts val="0"/>
                </a:spcAft>
                <a:defRPr/>
              </a:pPr>
              <a:r>
                <a:rPr lang="en-GB" sz="700" kern="0" dirty="0">
                  <a:solidFill>
                    <a:srgbClr val="000000"/>
                  </a:solidFill>
                </a:rPr>
                <a:t>EUR 500M 5yr 2.250%</a:t>
              </a:r>
            </a:p>
            <a:p>
              <a:pPr algn="ctr" fontAlgn="auto">
                <a:lnSpc>
                  <a:spcPts val="800"/>
                </a:lnSpc>
                <a:spcBef>
                  <a:spcPts val="0"/>
                </a:spcBef>
                <a:spcAft>
                  <a:spcPts val="0"/>
                </a:spcAft>
                <a:defRPr/>
              </a:pPr>
              <a:endParaRPr lang="en-GB" sz="700" kern="0" dirty="0">
                <a:solidFill>
                  <a:srgbClr val="000000"/>
                </a:solidFill>
              </a:endParaRPr>
            </a:p>
            <a:p>
              <a:pPr algn="ctr" fontAlgn="auto">
                <a:lnSpc>
                  <a:spcPts val="800"/>
                </a:lnSpc>
                <a:spcBef>
                  <a:spcPts val="0"/>
                </a:spcBef>
                <a:spcAft>
                  <a:spcPts val="0"/>
                </a:spcAft>
                <a:defRPr/>
              </a:pPr>
              <a:r>
                <a:rPr lang="en-GB" sz="700" kern="0" dirty="0">
                  <a:solidFill>
                    <a:srgbClr val="000000"/>
                  </a:solidFill>
                </a:rPr>
                <a:t>Joint Lead Manager &amp; </a:t>
              </a:r>
              <a:r>
                <a:rPr lang="en-GB" sz="700" kern="0" dirty="0" err="1">
                  <a:solidFill>
                    <a:srgbClr val="000000"/>
                  </a:solidFill>
                </a:rPr>
                <a:t>Bookrunner</a:t>
              </a:r>
              <a:endParaRPr lang="en-GB" sz="700" kern="0" dirty="0">
                <a:solidFill>
                  <a:srgbClr val="000000"/>
                </a:solidFill>
              </a:endParaRPr>
            </a:p>
            <a:p>
              <a:pPr algn="ctr" fontAlgn="auto">
                <a:lnSpc>
                  <a:spcPts val="800"/>
                </a:lnSpc>
                <a:spcBef>
                  <a:spcPts val="0"/>
                </a:spcBef>
                <a:spcAft>
                  <a:spcPts val="0"/>
                </a:spcAft>
                <a:defRPr/>
              </a:pPr>
              <a:endParaRPr lang="en-GB" sz="700" kern="0" dirty="0">
                <a:solidFill>
                  <a:srgbClr val="000000"/>
                </a:solidFill>
              </a:endParaRPr>
            </a:p>
            <a:p>
              <a:pPr algn="ctr" fontAlgn="auto">
                <a:lnSpc>
                  <a:spcPts val="800"/>
                </a:lnSpc>
                <a:spcBef>
                  <a:spcPts val="0"/>
                </a:spcBef>
                <a:spcAft>
                  <a:spcPts val="0"/>
                </a:spcAft>
                <a:defRPr/>
              </a:pPr>
              <a:r>
                <a:rPr lang="en-GB" sz="700" kern="0" dirty="0" smtClean="0">
                  <a:solidFill>
                    <a:srgbClr val="000000"/>
                  </a:solidFill>
                </a:rPr>
                <a:t>March 2014</a:t>
              </a:r>
              <a:endParaRPr lang="en-GB" sz="700" kern="0" dirty="0">
                <a:solidFill>
                  <a:srgbClr val="000000"/>
                </a:solidFill>
              </a:endParaRPr>
            </a:p>
          </p:txBody>
        </p:sp>
        <p:pic>
          <p:nvPicPr>
            <p:cNvPr id="107" name="Picture 79"/>
            <p:cNvPicPr>
              <a:picLocks noChangeAspect="1" noChangeArrowheads="1"/>
            </p:cNvPicPr>
            <p:nvPr/>
          </p:nvPicPr>
          <p:blipFill>
            <a:blip r:embed="rId12">
              <a:extLst>
                <a:ext uri="{28A0092B-C50C-407E-A947-70E740481C1C}">
                  <a14:useLocalDpi xmlns:a14="http://schemas.microsoft.com/office/drawing/2010/main" val="0"/>
                </a:ext>
              </a:extLst>
            </a:blip>
            <a:srcRect t="22858" b="28571"/>
            <a:stretch>
              <a:fillRect/>
            </a:stretch>
          </p:blipFill>
          <p:spPr bwMode="auto">
            <a:xfrm>
              <a:off x="5056729" y="2509076"/>
              <a:ext cx="1400997" cy="346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2" name="Group 71"/>
          <p:cNvGrpSpPr/>
          <p:nvPr/>
        </p:nvGrpSpPr>
        <p:grpSpPr>
          <a:xfrm>
            <a:off x="1088164" y="2151766"/>
            <a:ext cx="1444625" cy="1113895"/>
            <a:chOff x="3521967" y="774323"/>
            <a:chExt cx="1444625" cy="1113895"/>
          </a:xfrm>
        </p:grpSpPr>
        <p:sp>
          <p:nvSpPr>
            <p:cNvPr id="73" name="Rectangle 49"/>
            <p:cNvSpPr>
              <a:spLocks noChangeArrowheads="1"/>
            </p:cNvSpPr>
            <p:nvPr/>
          </p:nvSpPr>
          <p:spPr bwMode="auto">
            <a:xfrm>
              <a:off x="3521967" y="774323"/>
              <a:ext cx="1444625" cy="1113895"/>
            </a:xfrm>
            <a:prstGeom prst="rect">
              <a:avLst/>
            </a:prstGeom>
            <a:no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smtClean="0">
                  <a:solidFill>
                    <a:sysClr val="windowText" lastClr="000000"/>
                  </a:solidFill>
                  <a:latin typeface="Arial" pitchFamily="34" charset="0"/>
                  <a:cs typeface="Arial" pitchFamily="34" charset="0"/>
                </a:rPr>
                <a:t>USD 750n 10y 3.375%</a:t>
              </a:r>
            </a:p>
            <a:p>
              <a:pPr algn="ctr" fontAlgn="auto">
                <a:lnSpc>
                  <a:spcPts val="800"/>
                </a:lnSpc>
                <a:spcAft>
                  <a:spcPts val="0"/>
                </a:spcAft>
                <a:defRPr/>
              </a:pPr>
              <a:r>
                <a:rPr lang="en-GB" sz="700" kern="0" dirty="0" smtClean="0">
                  <a:solidFill>
                    <a:sysClr val="windowText" lastClr="000000"/>
                  </a:solidFill>
                  <a:latin typeface="Arial" pitchFamily="34" charset="0"/>
                  <a:cs typeface="Arial" pitchFamily="34" charset="0"/>
                </a:rPr>
                <a:t>USD 2.25bn </a:t>
              </a:r>
              <a:r>
                <a:rPr lang="en-GB" sz="700" kern="0" dirty="0">
                  <a:solidFill>
                    <a:sysClr val="windowText" lastClr="000000"/>
                  </a:solidFill>
                  <a:latin typeface="Arial" pitchFamily="34" charset="0"/>
                  <a:cs typeface="Arial" pitchFamily="34" charset="0"/>
                </a:rPr>
                <a:t>3</a:t>
              </a:r>
              <a:r>
                <a:rPr lang="en-GB" sz="700" kern="0" dirty="0" smtClean="0">
                  <a:solidFill>
                    <a:sysClr val="windowText" lastClr="000000"/>
                  </a:solidFill>
                  <a:latin typeface="Arial" pitchFamily="34" charset="0"/>
                  <a:cs typeface="Arial" pitchFamily="34" charset="0"/>
                </a:rPr>
                <a:t>0y 4.5%</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smtClean="0">
                  <a:solidFill>
                    <a:sysClr val="windowText" lastClr="000000"/>
                  </a:solidFill>
                  <a:latin typeface="Arial" pitchFamily="34" charset="0"/>
                  <a:cs typeface="Arial" pitchFamily="34" charset="0"/>
                </a:rPr>
                <a:t>Co-Manager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smtClean="0">
                  <a:solidFill>
                    <a:sysClr val="windowText" lastClr="000000"/>
                  </a:solidFill>
                  <a:latin typeface="Arial" pitchFamily="34" charset="0"/>
                  <a:cs typeface="Arial" pitchFamily="34" charset="0"/>
                </a:rPr>
                <a:t>March </a:t>
              </a:r>
              <a:r>
                <a:rPr lang="en-GB" sz="700" kern="0" dirty="0">
                  <a:solidFill>
                    <a:sysClr val="windowText" lastClr="000000"/>
                  </a:solidFill>
                  <a:latin typeface="Arial" pitchFamily="34" charset="0"/>
                  <a:cs typeface="Arial" pitchFamily="34" charset="0"/>
                </a:rPr>
                <a:t>2014</a:t>
              </a:r>
            </a:p>
          </p:txBody>
        </p:sp>
        <p:pic>
          <p:nvPicPr>
            <p:cNvPr id="79" name="Picture 2"/>
            <p:cNvPicPr>
              <a:picLocks noChangeAspect="1" noChangeArrowheads="1"/>
            </p:cNvPicPr>
            <p:nvPr/>
          </p:nvPicPr>
          <p:blipFill>
            <a:blip r:embed="rId13" cstate="print"/>
            <a:srcRect/>
            <a:stretch>
              <a:fillRect/>
            </a:stretch>
          </p:blipFill>
          <p:spPr bwMode="auto">
            <a:xfrm>
              <a:off x="4029910" y="811245"/>
              <a:ext cx="428737" cy="427327"/>
            </a:xfrm>
            <a:prstGeom prst="rect">
              <a:avLst/>
            </a:prstGeom>
            <a:noFill/>
            <a:ln w="9525">
              <a:noFill/>
              <a:miter lim="800000"/>
              <a:headEnd/>
              <a:tailEnd/>
            </a:ln>
          </p:spPr>
        </p:pic>
      </p:grpSp>
      <p:grpSp>
        <p:nvGrpSpPr>
          <p:cNvPr id="71" name="Group 70"/>
          <p:cNvGrpSpPr/>
          <p:nvPr/>
        </p:nvGrpSpPr>
        <p:grpSpPr>
          <a:xfrm>
            <a:off x="5892180" y="894485"/>
            <a:ext cx="1441374" cy="1116013"/>
            <a:chOff x="3454477" y="3863975"/>
            <a:chExt cx="1441374" cy="1116013"/>
          </a:xfrm>
        </p:grpSpPr>
        <p:sp>
          <p:nvSpPr>
            <p:cNvPr id="94" name="Rectangle 49"/>
            <p:cNvSpPr>
              <a:spLocks noChangeArrowheads="1"/>
            </p:cNvSpPr>
            <p:nvPr/>
          </p:nvSpPr>
          <p:spPr bwMode="auto">
            <a:xfrm>
              <a:off x="3454477" y="3863975"/>
              <a:ext cx="1441374" cy="1116013"/>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500M 10yr  2.375% </a:t>
              </a: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Green bond</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June 2014</a:t>
              </a:r>
            </a:p>
          </p:txBody>
        </p:sp>
        <p:pic>
          <p:nvPicPr>
            <p:cNvPr id="78"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40163" y="4000500"/>
              <a:ext cx="746105" cy="284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1" name="Group 100"/>
          <p:cNvGrpSpPr/>
          <p:nvPr/>
        </p:nvGrpSpPr>
        <p:grpSpPr>
          <a:xfrm>
            <a:off x="2690945" y="894485"/>
            <a:ext cx="1436188" cy="1116013"/>
            <a:chOff x="1860550" y="3863975"/>
            <a:chExt cx="1476375" cy="1116013"/>
          </a:xfrm>
        </p:grpSpPr>
        <p:sp>
          <p:nvSpPr>
            <p:cNvPr id="122" name="Rectangle 49"/>
            <p:cNvSpPr>
              <a:spLocks noChangeArrowheads="1"/>
            </p:cNvSpPr>
            <p:nvPr/>
          </p:nvSpPr>
          <p:spPr bwMode="auto">
            <a:xfrm>
              <a:off x="1860550" y="3863975"/>
              <a:ext cx="1476375" cy="1116013"/>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300M 7yr  3.000% </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July 2014</a:t>
              </a:r>
            </a:p>
          </p:txBody>
        </p:sp>
        <p:pic>
          <p:nvPicPr>
            <p:cNvPr id="108" name="Immagine 17" descr="IREN_SPA piccolo.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2139950" y="4051300"/>
              <a:ext cx="64770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9" name="Group 27"/>
          <p:cNvGrpSpPr>
            <a:grpSpLocks/>
          </p:cNvGrpSpPr>
          <p:nvPr/>
        </p:nvGrpSpPr>
        <p:grpSpPr bwMode="auto">
          <a:xfrm>
            <a:off x="7481119" y="894486"/>
            <a:ext cx="1455671" cy="1116012"/>
            <a:chOff x="356553" y="1092200"/>
            <a:chExt cx="1444625" cy="1116013"/>
          </a:xfrm>
        </p:grpSpPr>
        <p:sp>
          <p:nvSpPr>
            <p:cNvPr id="130" name="Rectangle 49"/>
            <p:cNvSpPr>
              <a:spLocks noChangeArrowheads="1"/>
            </p:cNvSpPr>
            <p:nvPr/>
          </p:nvSpPr>
          <p:spPr bwMode="auto">
            <a:xfrm>
              <a:off x="356553" y="1092200"/>
              <a:ext cx="1444625" cy="1116013"/>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rPr>
                <a:t>EUR 1,200M 6yr  1.375%</a:t>
              </a:r>
            </a:p>
            <a:p>
              <a:pPr algn="ctr" fontAlgn="auto">
                <a:lnSpc>
                  <a:spcPts val="800"/>
                </a:lnSpc>
                <a:spcAft>
                  <a:spcPts val="0"/>
                </a:spcAft>
                <a:defRPr/>
              </a:pPr>
              <a:r>
                <a:rPr lang="en-GB" sz="700" kern="0" dirty="0">
                  <a:solidFill>
                    <a:sysClr val="windowText" lastClr="000000"/>
                  </a:solidFill>
                </a:rPr>
                <a:t>EUR 1,300M 12yr 2.365%</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May 2014</a:t>
              </a:r>
            </a:p>
          </p:txBody>
        </p:sp>
        <p:pic>
          <p:nvPicPr>
            <p:cNvPr id="132" name="Picture 30"/>
            <p:cNvPicPr>
              <a:picLocks noChangeAspect="1"/>
            </p:cNvPicPr>
            <p:nvPr/>
          </p:nvPicPr>
          <p:blipFill>
            <a:blip r:embed="rId16">
              <a:extLst>
                <a:ext uri="{28A0092B-C50C-407E-A947-70E740481C1C}">
                  <a14:useLocalDpi xmlns:a14="http://schemas.microsoft.com/office/drawing/2010/main" val="0"/>
                </a:ext>
              </a:extLst>
            </a:blip>
            <a:srcRect l="4869" t="24754" r="4761" b="18613"/>
            <a:stretch>
              <a:fillRect/>
            </a:stretch>
          </p:blipFill>
          <p:spPr bwMode="auto">
            <a:xfrm>
              <a:off x="611271" y="1319624"/>
              <a:ext cx="986875" cy="193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7" name="Group 127"/>
          <p:cNvGrpSpPr>
            <a:grpSpLocks/>
          </p:cNvGrpSpPr>
          <p:nvPr/>
        </p:nvGrpSpPr>
        <p:grpSpPr bwMode="auto">
          <a:xfrm>
            <a:off x="2701673" y="4709583"/>
            <a:ext cx="1442258" cy="1116013"/>
            <a:chOff x="359894" y="2323756"/>
            <a:chExt cx="1406724" cy="1116000"/>
          </a:xfrm>
        </p:grpSpPr>
        <p:sp>
          <p:nvSpPr>
            <p:cNvPr id="140" name="Rectangle 64"/>
            <p:cNvSpPr>
              <a:spLocks noChangeArrowheads="1"/>
            </p:cNvSpPr>
            <p:nvPr/>
          </p:nvSpPr>
          <p:spPr bwMode="auto">
            <a:xfrm>
              <a:off x="359894" y="2323756"/>
              <a:ext cx="1406724" cy="1116000"/>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1.250M 60yr NC54m 6,500%</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smtClean="0">
                  <a:solidFill>
                    <a:sysClr val="windowText" lastClr="000000"/>
                  </a:solidFill>
                  <a:latin typeface="Arial" pitchFamily="34" charset="0"/>
                  <a:cs typeface="Arial" pitchFamily="34" charset="0"/>
                </a:rPr>
                <a:t>September 2013</a:t>
              </a:r>
              <a:endParaRPr lang="en-GB" sz="700" kern="0" dirty="0">
                <a:solidFill>
                  <a:sysClr val="windowText" lastClr="000000"/>
                </a:solidFill>
                <a:latin typeface="Arial" pitchFamily="34" charset="0"/>
                <a:cs typeface="Arial" pitchFamily="34" charset="0"/>
              </a:endParaRPr>
            </a:p>
          </p:txBody>
        </p:sp>
        <p:pic>
          <p:nvPicPr>
            <p:cNvPr id="139" name="Picture 66" descr="Enel"/>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207" y="2440056"/>
              <a:ext cx="773245" cy="358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 name="Group 99"/>
          <p:cNvGrpSpPr>
            <a:grpSpLocks/>
          </p:cNvGrpSpPr>
          <p:nvPr/>
        </p:nvGrpSpPr>
        <p:grpSpPr bwMode="auto">
          <a:xfrm>
            <a:off x="7488671" y="4713821"/>
            <a:ext cx="1445750" cy="1116013"/>
            <a:chOff x="8033139" y="5183371"/>
            <a:chExt cx="1410130" cy="1116000"/>
          </a:xfrm>
        </p:grpSpPr>
        <p:sp>
          <p:nvSpPr>
            <p:cNvPr id="145" name="Rectangle 49"/>
            <p:cNvSpPr>
              <a:spLocks noChangeArrowheads="1"/>
            </p:cNvSpPr>
            <p:nvPr/>
          </p:nvSpPr>
          <p:spPr bwMode="auto">
            <a:xfrm>
              <a:off x="8033139" y="5183371"/>
              <a:ext cx="1410130" cy="1116000"/>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1,000M 5yr 1.625%</a:t>
              </a: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1,000M 10 yr 2.625%</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January 2013</a:t>
              </a:r>
            </a:p>
          </p:txBody>
        </p:sp>
        <p:pic>
          <p:nvPicPr>
            <p:cNvPr id="14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512814" y="5213267"/>
              <a:ext cx="427327" cy="427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7" name="Group 117"/>
          <p:cNvGrpSpPr>
            <a:grpSpLocks/>
          </p:cNvGrpSpPr>
          <p:nvPr/>
        </p:nvGrpSpPr>
        <p:grpSpPr bwMode="auto">
          <a:xfrm>
            <a:off x="5887341" y="4709583"/>
            <a:ext cx="1446213" cy="1116013"/>
            <a:chOff x="1994745" y="5086978"/>
            <a:chExt cx="1410581" cy="1116000"/>
          </a:xfrm>
        </p:grpSpPr>
        <p:sp>
          <p:nvSpPr>
            <p:cNvPr id="148" name="Rectangle 49"/>
            <p:cNvSpPr>
              <a:spLocks noChangeArrowheads="1"/>
            </p:cNvSpPr>
            <p:nvPr/>
          </p:nvSpPr>
          <p:spPr bwMode="auto">
            <a:xfrm>
              <a:off x="1994745" y="5086978"/>
              <a:ext cx="1410581" cy="1116000"/>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GBP 1250M 6.000% PNC13</a:t>
              </a: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1250M 4.250 % PNC7</a:t>
              </a:r>
            </a:p>
            <a:p>
              <a:pPr algn="ctr" fontAlgn="auto">
                <a:lnSpc>
                  <a:spcPts val="800"/>
                </a:lnSpc>
                <a:spcAft>
                  <a:spcPts val="0"/>
                </a:spcAft>
                <a:defRPr/>
              </a:pPr>
              <a:r>
                <a:rPr lang="it-IT" sz="700" kern="0" dirty="0">
                  <a:solidFill>
                    <a:sysClr val="windowText" lastClr="000000"/>
                  </a:solidFill>
                  <a:latin typeface="Arial" pitchFamily="34" charset="0"/>
                  <a:cs typeface="Arial" pitchFamily="34" charset="0"/>
                </a:rPr>
                <a:t>EUR 1250M 5.375% PNC12</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January 2013</a:t>
              </a:r>
            </a:p>
          </p:txBody>
        </p:sp>
        <p:pic>
          <p:nvPicPr>
            <p:cNvPr id="149" name="Picture 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86000" y="5100926"/>
              <a:ext cx="81114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2" name="Rectangle 49"/>
          <p:cNvSpPr>
            <a:spLocks noChangeArrowheads="1"/>
          </p:cNvSpPr>
          <p:nvPr/>
        </p:nvSpPr>
        <p:spPr bwMode="auto">
          <a:xfrm>
            <a:off x="4303876" y="4709584"/>
            <a:ext cx="1453015" cy="1116012"/>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500M 6yr  3.000% </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July 2013</a:t>
            </a:r>
          </a:p>
        </p:txBody>
      </p:sp>
      <p:pic>
        <p:nvPicPr>
          <p:cNvPr id="153" name="Picture 2" descr="X:\Crittografia\Offices\IB_DCM\SoAn\General\alstom logo.gif"/>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47285" y="4985998"/>
            <a:ext cx="889897" cy="177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Rectangle 49"/>
          <p:cNvSpPr>
            <a:spLocks noChangeArrowheads="1"/>
          </p:cNvSpPr>
          <p:nvPr/>
        </p:nvSpPr>
        <p:spPr bwMode="auto">
          <a:xfrm>
            <a:off x="1089957" y="890201"/>
            <a:ext cx="1436188" cy="1116013"/>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300M </a:t>
            </a:r>
            <a:r>
              <a:rPr lang="en-GB" sz="700" kern="0" dirty="0" smtClean="0">
                <a:solidFill>
                  <a:sysClr val="windowText" lastClr="000000"/>
                </a:solidFill>
                <a:latin typeface="Arial" pitchFamily="34" charset="0"/>
                <a:cs typeface="Arial" pitchFamily="34" charset="0"/>
              </a:rPr>
              <a:t>8yr Floating  </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smtClean="0">
                <a:solidFill>
                  <a:sysClr val="windowText" lastClr="000000"/>
                </a:solidFill>
                <a:latin typeface="Arial" pitchFamily="34" charset="0"/>
                <a:cs typeface="Arial" pitchFamily="34" charset="0"/>
              </a:rPr>
              <a:t>August </a:t>
            </a:r>
            <a:r>
              <a:rPr lang="en-GB" sz="700" kern="0" dirty="0">
                <a:solidFill>
                  <a:sysClr val="windowText" lastClr="000000"/>
                </a:solidFill>
                <a:latin typeface="Arial" pitchFamily="34" charset="0"/>
                <a:cs typeface="Arial" pitchFamily="34" charset="0"/>
              </a:rPr>
              <a:t>2014</a:t>
            </a:r>
          </a:p>
        </p:txBody>
      </p:sp>
      <p:pic>
        <p:nvPicPr>
          <p:cNvPr id="68" name="Picture 7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96107" y="1023143"/>
            <a:ext cx="428737" cy="348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 name="Group 60"/>
          <p:cNvGrpSpPr/>
          <p:nvPr/>
        </p:nvGrpSpPr>
        <p:grpSpPr>
          <a:xfrm>
            <a:off x="4283359" y="894486"/>
            <a:ext cx="1447061" cy="1116012"/>
            <a:chOff x="8115300" y="2643188"/>
            <a:chExt cx="1476375" cy="1116012"/>
          </a:xfrm>
        </p:grpSpPr>
        <p:sp>
          <p:nvSpPr>
            <p:cNvPr id="69" name="Rectangle 49"/>
            <p:cNvSpPr>
              <a:spLocks noChangeArrowheads="1"/>
            </p:cNvSpPr>
            <p:nvPr/>
          </p:nvSpPr>
          <p:spPr bwMode="auto">
            <a:xfrm>
              <a:off x="8115300" y="2643188"/>
              <a:ext cx="1476375" cy="1116012"/>
            </a:xfrm>
            <a:prstGeom prst="rect">
              <a:avLst/>
            </a:prstGeom>
            <a:solidFill>
              <a:srgbClr val="FFFFFF"/>
            </a:solidFill>
            <a:ln w="9525" algn="ctr">
              <a:solidFill>
                <a:srgbClr val="4D4D4D"/>
              </a:solidFill>
              <a:miter lim="800000"/>
              <a:headEnd/>
              <a:tailEnd/>
            </a:ln>
            <a:effectLst/>
          </p:spPr>
          <p:txBody>
            <a:bodyPr lIns="0" tIns="0" rIns="0" bIns="0" anchor="b"/>
            <a:lstStyle/>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750M 5yr  1.750%</a:t>
              </a: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EUR 600M 10yr 3,000% </a:t>
              </a: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Joint Lead Manager &amp; </a:t>
              </a:r>
              <a:r>
                <a:rPr lang="en-GB" sz="700" kern="0" dirty="0" err="1">
                  <a:solidFill>
                    <a:sysClr val="windowText" lastClr="000000"/>
                  </a:solidFill>
                  <a:latin typeface="Arial" pitchFamily="34" charset="0"/>
                  <a:cs typeface="Arial" pitchFamily="34" charset="0"/>
                </a:rPr>
                <a:t>Bookrunner</a:t>
              </a: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endParaRPr lang="en-GB" sz="700" kern="0" dirty="0">
                <a:solidFill>
                  <a:sysClr val="windowText" lastClr="000000"/>
                </a:solidFill>
                <a:latin typeface="Arial" pitchFamily="34" charset="0"/>
                <a:cs typeface="Arial" pitchFamily="34" charset="0"/>
              </a:endParaRPr>
            </a:p>
            <a:p>
              <a:pPr algn="ctr" fontAlgn="auto">
                <a:lnSpc>
                  <a:spcPts val="800"/>
                </a:lnSpc>
                <a:spcAft>
                  <a:spcPts val="0"/>
                </a:spcAft>
                <a:defRPr/>
              </a:pPr>
              <a:r>
                <a:rPr lang="en-GB" sz="700" kern="0" dirty="0">
                  <a:solidFill>
                    <a:sysClr val="windowText" lastClr="000000"/>
                  </a:solidFill>
                  <a:latin typeface="Arial" pitchFamily="34" charset="0"/>
                  <a:cs typeface="Arial" pitchFamily="34" charset="0"/>
                </a:rPr>
                <a:t>July 2014</a:t>
              </a:r>
            </a:p>
          </p:txBody>
        </p:sp>
        <p:pic>
          <p:nvPicPr>
            <p:cNvPr id="67" name="Picture 45" descr="C:\Antonella\logo.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8689115" y="2690813"/>
              <a:ext cx="461963"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44375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86005" y="123919"/>
            <a:ext cx="9651719" cy="279400"/>
          </a:xfrm>
          <a:prstGeom prst="rect">
            <a:avLst/>
          </a:prstGeom>
          <a:noFill/>
        </p:spPr>
        <p:txBody>
          <a:bodyPr/>
          <a:lstStyle/>
          <a:p>
            <a:pPr>
              <a:lnSpc>
                <a:spcPts val="2200"/>
              </a:lnSpc>
              <a:defRPr/>
            </a:pPr>
            <a:r>
              <a:rPr lang="en-GB" sz="2000" b="1" i="0" kern="0" dirty="0" err="1">
                <a:solidFill>
                  <a:srgbClr val="080808"/>
                </a:solidFill>
                <a:latin typeface="Arial"/>
                <a:cs typeface="Arial"/>
              </a:rPr>
              <a:t>Intesa</a:t>
            </a:r>
            <a:r>
              <a:rPr lang="en-GB" sz="2000" b="1" i="0" kern="0" dirty="0">
                <a:solidFill>
                  <a:srgbClr val="080808"/>
                </a:solidFill>
                <a:latin typeface="Arial"/>
                <a:cs typeface="Arial"/>
              </a:rPr>
              <a:t> </a:t>
            </a:r>
            <a:r>
              <a:rPr lang="en-GB" sz="2000" b="1" i="0" kern="0" dirty="0" err="1">
                <a:solidFill>
                  <a:srgbClr val="080808"/>
                </a:solidFill>
                <a:latin typeface="Arial"/>
                <a:cs typeface="Arial"/>
              </a:rPr>
              <a:t>Sanpaolo</a:t>
            </a:r>
            <a:r>
              <a:rPr lang="en-GB" sz="2000" b="1" i="0" kern="0" dirty="0">
                <a:solidFill>
                  <a:srgbClr val="080808"/>
                </a:solidFill>
                <a:latin typeface="Arial"/>
                <a:cs typeface="Arial"/>
              </a:rPr>
              <a:t> Project &amp; Industry Specialised Lending: </a:t>
            </a:r>
            <a:r>
              <a:rPr lang="en-GB" sz="2000" b="1" i="0" kern="0" dirty="0" smtClean="0">
                <a:solidFill>
                  <a:srgbClr val="080808"/>
                </a:solidFill>
                <a:latin typeface="Arial"/>
                <a:cs typeface="Arial"/>
              </a:rPr>
              <a:t>selected credentials in </a:t>
            </a:r>
            <a:r>
              <a:rPr lang="en-GB" sz="2000" b="1" i="0" kern="0" dirty="0" smtClean="0">
                <a:solidFill>
                  <a:srgbClr val="080808"/>
                </a:solidFill>
              </a:rPr>
              <a:t>the </a:t>
            </a:r>
            <a:r>
              <a:rPr lang="en-GB" sz="2000" b="1" i="0" kern="0" dirty="0">
                <a:solidFill>
                  <a:srgbClr val="080808"/>
                </a:solidFill>
              </a:rPr>
              <a:t>Energy &amp; Power </a:t>
            </a:r>
            <a:r>
              <a:rPr lang="en-GB" sz="2000" b="1" i="0" kern="0" dirty="0" smtClean="0">
                <a:solidFill>
                  <a:srgbClr val="080808"/>
                </a:solidFill>
              </a:rPr>
              <a:t>sector</a:t>
            </a:r>
            <a:endParaRPr lang="en-GB" sz="2000" b="1" i="0" kern="0" dirty="0" smtClean="0">
              <a:solidFill>
                <a:srgbClr val="080808"/>
              </a:solidFill>
              <a:latin typeface="Arial"/>
              <a:cs typeface="Arial"/>
            </a:endParaRPr>
          </a:p>
        </p:txBody>
      </p:sp>
      <p:sp>
        <p:nvSpPr>
          <p:cNvPr id="31" name="Rectangle 4"/>
          <p:cNvSpPr>
            <a:spLocks noChangeArrowheads="1"/>
          </p:cNvSpPr>
          <p:nvPr/>
        </p:nvSpPr>
        <p:spPr bwMode="auto">
          <a:xfrm>
            <a:off x="417513" y="813594"/>
            <a:ext cx="4368800" cy="1655763"/>
          </a:xfrm>
          <a:prstGeom prst="rect">
            <a:avLst/>
          </a:prstGeom>
          <a:solidFill>
            <a:srgbClr val="FFFFFF">
              <a:lumMod val="95000"/>
            </a:srgbClr>
          </a:solidFill>
          <a:ln w="9525">
            <a:noFill/>
            <a:miter lim="800000"/>
            <a:headEnd/>
            <a:tailEnd/>
          </a:ln>
        </p:spPr>
        <p:txBody>
          <a:bodyPr wrap="none" lIns="72009" tIns="0" rIns="72009" bIns="0" anchor="ct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l" defTabSz="914400" rtl="0" eaLnBrk="0" fontAlgn="base" latinLnBrk="0" hangingPunct="0">
              <a:lnSpc>
                <a:spcPct val="100000"/>
              </a:lnSpc>
              <a:spcBef>
                <a:spcPct val="30000"/>
              </a:spcBef>
              <a:spcAft>
                <a:spcPct val="0"/>
              </a:spcAft>
              <a:buClr>
                <a:srgbClr val="007638"/>
              </a:buClr>
              <a:buSzTx/>
              <a:buFontTx/>
              <a:buChar char="•"/>
              <a:tabLst/>
              <a:defRPr/>
            </a:pPr>
            <a:endParaRPr kumimoji="0" lang="it-IT" sz="700" b="0" i="0" u="none" strike="noStrike" kern="1200" cap="none" spc="0" normalizeH="0" baseline="0" noProof="0">
              <a:ln>
                <a:noFill/>
              </a:ln>
              <a:solidFill>
                <a:srgbClr val="4D4D4D"/>
              </a:solidFill>
              <a:effectLst/>
              <a:uLnTx/>
              <a:uFillTx/>
              <a:latin typeface="Arial" pitchFamily="34" charset="0"/>
              <a:cs typeface="Arial" pitchFamily="34" charset="0"/>
            </a:endParaRPr>
          </a:p>
        </p:txBody>
      </p:sp>
      <p:sp>
        <p:nvSpPr>
          <p:cNvPr id="32" name="Rectangle 6"/>
          <p:cNvSpPr>
            <a:spLocks noChangeArrowheads="1"/>
          </p:cNvSpPr>
          <p:nvPr/>
        </p:nvSpPr>
        <p:spPr bwMode="auto">
          <a:xfrm>
            <a:off x="417513" y="2601119"/>
            <a:ext cx="4368800" cy="1655763"/>
          </a:xfrm>
          <a:prstGeom prst="rect">
            <a:avLst/>
          </a:prstGeom>
          <a:solidFill>
            <a:srgbClr val="FFFFFF">
              <a:lumMod val="95000"/>
            </a:srgbClr>
          </a:solidFill>
          <a:ln w="9525">
            <a:noFill/>
            <a:miter lim="800000"/>
            <a:headEnd/>
            <a:tailEnd/>
          </a:ln>
        </p:spPr>
        <p:txBody>
          <a:bodyPr wrap="none" lIns="72009" tIns="0" rIns="72009" bIns="0" anchor="ct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l" defTabSz="914400" rtl="0" eaLnBrk="0" fontAlgn="base" latinLnBrk="0" hangingPunct="0">
              <a:lnSpc>
                <a:spcPct val="100000"/>
              </a:lnSpc>
              <a:spcBef>
                <a:spcPct val="30000"/>
              </a:spcBef>
              <a:spcAft>
                <a:spcPct val="0"/>
              </a:spcAft>
              <a:buClr>
                <a:srgbClr val="007638"/>
              </a:buClr>
              <a:buSzTx/>
              <a:buFontTx/>
              <a:buChar char="•"/>
              <a:tabLst/>
              <a:defRPr/>
            </a:pPr>
            <a:endParaRPr kumimoji="0" lang="it-IT" sz="700" b="0" i="0" u="none" strike="noStrike" kern="1200" cap="none" spc="0" normalizeH="0" baseline="0" noProof="0">
              <a:ln>
                <a:noFill/>
              </a:ln>
              <a:solidFill>
                <a:srgbClr val="4D4D4D"/>
              </a:solidFill>
              <a:effectLst/>
              <a:uLnTx/>
              <a:uFillTx/>
              <a:latin typeface="Arial" pitchFamily="34" charset="0"/>
              <a:cs typeface="Arial" pitchFamily="34" charset="0"/>
            </a:endParaRPr>
          </a:p>
        </p:txBody>
      </p:sp>
      <p:sp>
        <p:nvSpPr>
          <p:cNvPr id="33" name="Rectangle 8"/>
          <p:cNvSpPr>
            <a:spLocks noChangeArrowheads="1"/>
          </p:cNvSpPr>
          <p:nvPr/>
        </p:nvSpPr>
        <p:spPr bwMode="auto">
          <a:xfrm>
            <a:off x="417513" y="4388644"/>
            <a:ext cx="4368800" cy="1655763"/>
          </a:xfrm>
          <a:prstGeom prst="rect">
            <a:avLst/>
          </a:prstGeom>
          <a:solidFill>
            <a:srgbClr val="FFFFFF">
              <a:lumMod val="95000"/>
            </a:srgbClr>
          </a:solidFill>
          <a:ln w="9525">
            <a:noFill/>
            <a:miter lim="800000"/>
            <a:headEnd/>
            <a:tailEnd/>
          </a:ln>
        </p:spPr>
        <p:txBody>
          <a:bodyPr wrap="none" lIns="72009" tIns="0" rIns="72009" bIns="0" anchor="ct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l" defTabSz="914400" rtl="0" eaLnBrk="0" fontAlgn="base" latinLnBrk="0" hangingPunct="0">
              <a:lnSpc>
                <a:spcPct val="100000"/>
              </a:lnSpc>
              <a:spcBef>
                <a:spcPct val="30000"/>
              </a:spcBef>
              <a:spcAft>
                <a:spcPct val="0"/>
              </a:spcAft>
              <a:buClr>
                <a:srgbClr val="007638"/>
              </a:buClr>
              <a:buSzTx/>
              <a:buFontTx/>
              <a:buChar char="•"/>
              <a:tabLst/>
              <a:defRPr/>
            </a:pPr>
            <a:endParaRPr kumimoji="0" lang="it-IT" sz="700" b="0" i="0" u="none" strike="noStrike" kern="1200" cap="none" spc="0" normalizeH="0" baseline="0" noProof="0">
              <a:ln>
                <a:noFill/>
              </a:ln>
              <a:solidFill>
                <a:srgbClr val="4D4D4D"/>
              </a:solidFill>
              <a:effectLst/>
              <a:uLnTx/>
              <a:uFillTx/>
              <a:latin typeface="Arial" pitchFamily="34" charset="0"/>
              <a:cs typeface="Arial" pitchFamily="34" charset="0"/>
            </a:endParaRPr>
          </a:p>
        </p:txBody>
      </p:sp>
      <p:sp>
        <p:nvSpPr>
          <p:cNvPr id="34" name="Rectangle 55"/>
          <p:cNvSpPr>
            <a:spLocks noChangeArrowheads="1"/>
          </p:cNvSpPr>
          <p:nvPr/>
        </p:nvSpPr>
        <p:spPr bwMode="auto">
          <a:xfrm>
            <a:off x="5110163" y="2601119"/>
            <a:ext cx="4368800" cy="1655763"/>
          </a:xfrm>
          <a:prstGeom prst="rect">
            <a:avLst/>
          </a:prstGeom>
          <a:solidFill>
            <a:srgbClr val="FFFFFF">
              <a:lumMod val="95000"/>
            </a:srgbClr>
          </a:solidFill>
          <a:ln w="9525">
            <a:noFill/>
            <a:miter lim="800000"/>
            <a:headEnd/>
            <a:tailEnd/>
          </a:ln>
        </p:spPr>
        <p:txBody>
          <a:bodyPr wrap="none" lIns="72009" tIns="0" rIns="72009" bIns="0" anchor="ct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l" defTabSz="914400" rtl="0" eaLnBrk="0" fontAlgn="base" latinLnBrk="0" hangingPunct="0">
              <a:lnSpc>
                <a:spcPct val="100000"/>
              </a:lnSpc>
              <a:spcBef>
                <a:spcPct val="30000"/>
              </a:spcBef>
              <a:spcAft>
                <a:spcPct val="0"/>
              </a:spcAft>
              <a:buClr>
                <a:srgbClr val="007638"/>
              </a:buClr>
              <a:buSzTx/>
              <a:buFontTx/>
              <a:buChar char="•"/>
              <a:tabLst/>
              <a:defRPr/>
            </a:pPr>
            <a:endParaRPr kumimoji="0" lang="it-IT" sz="700" b="0" i="0" u="none" strike="noStrike" kern="1200" cap="none" spc="0" normalizeH="0" baseline="0" noProof="0">
              <a:ln>
                <a:noFill/>
              </a:ln>
              <a:solidFill>
                <a:srgbClr val="4D4D4D"/>
              </a:solidFill>
              <a:effectLst/>
              <a:uLnTx/>
              <a:uFillTx/>
              <a:latin typeface="Arial" pitchFamily="34" charset="0"/>
              <a:cs typeface="Arial" pitchFamily="34" charset="0"/>
            </a:endParaRPr>
          </a:p>
        </p:txBody>
      </p:sp>
      <p:sp>
        <p:nvSpPr>
          <p:cNvPr id="35" name="Rectangle 68"/>
          <p:cNvSpPr>
            <a:spLocks noChangeArrowheads="1"/>
          </p:cNvSpPr>
          <p:nvPr/>
        </p:nvSpPr>
        <p:spPr bwMode="auto">
          <a:xfrm>
            <a:off x="5110163" y="4388644"/>
            <a:ext cx="4368800" cy="1655763"/>
          </a:xfrm>
          <a:prstGeom prst="rect">
            <a:avLst/>
          </a:prstGeom>
          <a:solidFill>
            <a:srgbClr val="FFFFFF">
              <a:lumMod val="95000"/>
            </a:srgbClr>
          </a:solidFill>
          <a:ln w="9525">
            <a:noFill/>
            <a:miter lim="800000"/>
            <a:headEnd/>
            <a:tailEnd/>
          </a:ln>
        </p:spPr>
        <p:txBody>
          <a:bodyPr wrap="none" lIns="72009" tIns="0" rIns="72009" bIns="0" anchor="ct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l" defTabSz="914400" rtl="0" eaLnBrk="0" fontAlgn="base" latinLnBrk="0" hangingPunct="0">
              <a:lnSpc>
                <a:spcPct val="100000"/>
              </a:lnSpc>
              <a:spcBef>
                <a:spcPct val="30000"/>
              </a:spcBef>
              <a:spcAft>
                <a:spcPct val="0"/>
              </a:spcAft>
              <a:buClr>
                <a:srgbClr val="007638"/>
              </a:buClr>
              <a:buSzTx/>
              <a:buFontTx/>
              <a:buChar char="•"/>
              <a:tabLst/>
              <a:defRPr/>
            </a:pPr>
            <a:endParaRPr kumimoji="0" lang="it-IT" sz="700" b="0" i="0" u="none" strike="noStrike" kern="1200" cap="none" spc="0" normalizeH="0" baseline="0" noProof="0">
              <a:ln>
                <a:noFill/>
              </a:ln>
              <a:solidFill>
                <a:srgbClr val="4D4D4D"/>
              </a:solidFill>
              <a:effectLst/>
              <a:uLnTx/>
              <a:uFillTx/>
              <a:latin typeface="Arial" pitchFamily="34" charset="0"/>
              <a:cs typeface="Arial" pitchFamily="34" charset="0"/>
            </a:endParaRPr>
          </a:p>
        </p:txBody>
      </p:sp>
      <p:sp>
        <p:nvSpPr>
          <p:cNvPr id="36" name="Rectangle 5"/>
          <p:cNvSpPr>
            <a:spLocks noChangeArrowheads="1"/>
          </p:cNvSpPr>
          <p:nvPr/>
        </p:nvSpPr>
        <p:spPr bwMode="auto">
          <a:xfrm>
            <a:off x="5110163" y="813594"/>
            <a:ext cx="4368800" cy="1655763"/>
          </a:xfrm>
          <a:prstGeom prst="rect">
            <a:avLst/>
          </a:prstGeom>
          <a:solidFill>
            <a:srgbClr val="FFFFFF">
              <a:lumMod val="95000"/>
            </a:srgbClr>
          </a:solidFill>
          <a:ln w="9525">
            <a:noFill/>
            <a:miter lim="800000"/>
            <a:headEnd/>
            <a:tailEnd/>
          </a:ln>
        </p:spPr>
        <p:txBody>
          <a:bodyPr wrap="none" lIns="72009" tIns="0" rIns="72009" bIns="0" anchor="ct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l" defTabSz="914400" rtl="0" eaLnBrk="0" fontAlgn="base" latinLnBrk="0" hangingPunct="0">
              <a:lnSpc>
                <a:spcPct val="100000"/>
              </a:lnSpc>
              <a:spcBef>
                <a:spcPct val="30000"/>
              </a:spcBef>
              <a:spcAft>
                <a:spcPct val="0"/>
              </a:spcAft>
              <a:buClr>
                <a:srgbClr val="007638"/>
              </a:buClr>
              <a:buSzTx/>
              <a:buFontTx/>
              <a:buChar char="•"/>
              <a:tabLst/>
              <a:defRPr/>
            </a:pPr>
            <a:endParaRPr kumimoji="0" lang="it-IT" sz="700" b="0" i="0" u="none" strike="noStrike" kern="1200" cap="none" spc="0" normalizeH="0" baseline="0" noProof="0">
              <a:ln>
                <a:noFill/>
              </a:ln>
              <a:solidFill>
                <a:srgbClr val="4D4D4D"/>
              </a:solidFill>
              <a:effectLst/>
              <a:uLnTx/>
              <a:uFillTx/>
              <a:latin typeface="Arial" pitchFamily="34" charset="0"/>
              <a:cs typeface="Arial" pitchFamily="34" charset="0"/>
            </a:endParaRPr>
          </a:p>
        </p:txBody>
      </p:sp>
      <p:sp>
        <p:nvSpPr>
          <p:cNvPr id="37" name="Text Box 69"/>
          <p:cNvSpPr txBox="1">
            <a:spLocks noChangeArrowheads="1"/>
          </p:cNvSpPr>
          <p:nvPr/>
        </p:nvSpPr>
        <p:spPr bwMode="auto">
          <a:xfrm>
            <a:off x="6783388" y="2640238"/>
            <a:ext cx="27051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Financing for the acquisition of emergency reserves of crude oil and petroleum products</a:t>
            </a: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0" cap="none" spc="0" normalizeH="0" baseline="0" noProof="0" dirty="0" smtClean="0">
                <a:ln>
                  <a:noFill/>
                </a:ln>
                <a:solidFill>
                  <a:srgbClr val="000000"/>
                </a:solidFill>
                <a:effectLst/>
                <a:uLnTx/>
                <a:uFillTx/>
                <a:latin typeface="Arial" charset="0"/>
                <a:cs typeface="Arial" charset="0"/>
              </a:rPr>
              <a:t>Sponsor: </a:t>
            </a:r>
            <a:r>
              <a:rPr kumimoji="0" lang="en-US" sz="700" b="0" i="0" u="none" strike="noStrike" kern="0" cap="none" spc="0" normalizeH="0" baseline="0" noProof="0" dirty="0" smtClean="0">
                <a:ln>
                  <a:noFill/>
                </a:ln>
                <a:solidFill>
                  <a:srgbClr val="000000"/>
                </a:solidFill>
                <a:effectLst/>
                <a:uLnTx/>
                <a:uFillTx/>
                <a:latin typeface="Arial" charset="0"/>
                <a:cs typeface="Arial" charset="0"/>
              </a:rPr>
              <a:t>Emergency Oil Stocks Agency</a:t>
            </a:r>
            <a:endParaRPr kumimoji="0" lang="en-US" sz="700" b="0" i="0" u="none" strike="noStrike" kern="0" cap="none" spc="0" normalizeH="0" baseline="0" noProof="0" dirty="0">
              <a:ln>
                <a:noFill/>
              </a:ln>
              <a:solidFill>
                <a:srgbClr val="000000"/>
              </a:solidFill>
              <a:effectLst/>
              <a:uLnTx/>
              <a:uFillTx/>
              <a:latin typeface="Arial" charset="0"/>
              <a:cs typeface="Arial" charset="0"/>
            </a:endParaRP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0" cap="none" spc="0" normalizeH="0" baseline="0" noProof="0" dirty="0">
                <a:ln>
                  <a:noFill/>
                </a:ln>
                <a:solidFill>
                  <a:srgbClr val="000000"/>
                </a:solidFill>
                <a:effectLst/>
                <a:uLnTx/>
                <a:uFillTx/>
                <a:latin typeface="Arial" charset="0"/>
                <a:cs typeface="Arial" charset="0"/>
              </a:rPr>
              <a:t>Tenor:</a:t>
            </a:r>
            <a:r>
              <a:rPr kumimoji="0" lang="en-US" sz="700" b="0" i="0" u="none" strike="noStrike" kern="0" cap="none" spc="0" normalizeH="0" baseline="0" noProof="0" dirty="0">
                <a:ln>
                  <a:noFill/>
                </a:ln>
                <a:solidFill>
                  <a:srgbClr val="000000"/>
                </a:solidFill>
                <a:effectLst/>
                <a:uLnTx/>
                <a:uFillTx/>
                <a:latin typeface="Arial" charset="0"/>
                <a:cs typeface="Arial" charset="0"/>
              </a:rPr>
              <a:t> </a:t>
            </a:r>
            <a:r>
              <a:rPr kumimoji="0" lang="en-US" sz="700" b="0" i="0" u="none" strike="noStrike" kern="0" cap="none" spc="0" normalizeH="0" baseline="0" noProof="0" dirty="0" smtClean="0">
                <a:ln>
                  <a:noFill/>
                </a:ln>
                <a:solidFill>
                  <a:srgbClr val="000000"/>
                </a:solidFill>
                <a:effectLst/>
                <a:uLnTx/>
                <a:uFillTx/>
                <a:latin typeface="Arial" charset="0"/>
                <a:cs typeface="Arial" charset="0"/>
              </a:rPr>
              <a:t>2 </a:t>
            </a:r>
            <a:r>
              <a:rPr kumimoji="0" lang="en-US" sz="700" b="0" i="0" u="none" strike="noStrike" kern="0" cap="none" spc="0" normalizeH="0" baseline="0" noProof="0" dirty="0">
                <a:ln>
                  <a:noFill/>
                </a:ln>
                <a:solidFill>
                  <a:srgbClr val="000000"/>
                </a:solidFill>
                <a:effectLst/>
                <a:uLnTx/>
                <a:uFillTx/>
                <a:latin typeface="Arial" charset="0"/>
                <a:cs typeface="Arial" charset="0"/>
              </a:rPr>
              <a:t>years</a:t>
            </a: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0" cap="none" spc="0" normalizeH="0" baseline="0" noProof="0" dirty="0">
                <a:ln>
                  <a:noFill/>
                </a:ln>
                <a:solidFill>
                  <a:srgbClr val="000000"/>
                </a:solidFill>
                <a:effectLst/>
                <a:uLnTx/>
                <a:uFillTx/>
                <a:latin typeface="Arial" charset="0"/>
                <a:cs typeface="Arial" charset="0"/>
              </a:rPr>
              <a:t>Role: </a:t>
            </a:r>
            <a:r>
              <a:rPr kumimoji="0" lang="en-GB" sz="700" b="0" i="0" u="none" strike="noStrike" kern="0" cap="none" spc="0" normalizeH="0" baseline="0" noProof="0" dirty="0" err="1" smtClean="0">
                <a:ln>
                  <a:noFill/>
                </a:ln>
                <a:solidFill>
                  <a:srgbClr val="000000"/>
                </a:solidFill>
                <a:effectLst/>
                <a:uLnTx/>
                <a:uFillTx/>
                <a:latin typeface="Arial" charset="0"/>
                <a:cs typeface="Arial" charset="0"/>
              </a:rPr>
              <a:t>Bookrunner</a:t>
            </a:r>
            <a:r>
              <a:rPr kumimoji="0" lang="en-US" sz="700" b="0" i="0" u="none" strike="noStrike" kern="0" cap="none" spc="0" normalizeH="0" baseline="0" noProof="0" dirty="0" smtClean="0">
                <a:ln>
                  <a:noFill/>
                </a:ln>
                <a:solidFill>
                  <a:srgbClr val="000000"/>
                </a:solidFill>
                <a:effectLst/>
                <a:uLnTx/>
                <a:uFillTx/>
                <a:latin typeface="Arial" charset="0"/>
                <a:cs typeface="Arial" charset="0"/>
              </a:rPr>
              <a:t> and </a:t>
            </a:r>
            <a:r>
              <a:rPr kumimoji="0" lang="en-US" sz="700" b="0" i="0" u="none" strike="noStrike" kern="0" cap="none" spc="0" normalizeH="0" baseline="0" noProof="0" dirty="0">
                <a:ln>
                  <a:noFill/>
                </a:ln>
                <a:solidFill>
                  <a:srgbClr val="000000"/>
                </a:solidFill>
                <a:effectLst/>
                <a:uLnTx/>
                <a:uFillTx/>
                <a:latin typeface="Arial" charset="0"/>
                <a:cs typeface="Arial" charset="0"/>
              </a:rPr>
              <a:t>Mandated Lead </a:t>
            </a:r>
            <a:r>
              <a:rPr kumimoji="0" lang="en-US" sz="700" b="0" i="0" u="none" strike="noStrike" kern="0" cap="none" spc="0" normalizeH="0" baseline="0" noProof="0" dirty="0" smtClean="0">
                <a:ln>
                  <a:noFill/>
                </a:ln>
                <a:solidFill>
                  <a:srgbClr val="000000"/>
                </a:solidFill>
                <a:effectLst/>
                <a:uLnTx/>
                <a:uFillTx/>
                <a:latin typeface="Arial" charset="0"/>
                <a:cs typeface="Arial" charset="0"/>
              </a:rPr>
              <a:t>Arranger</a:t>
            </a:r>
            <a:endParaRPr kumimoji="0" lang="en-US" sz="700" b="0" i="0" u="none" strike="noStrike" kern="0" cap="none" spc="0" normalizeH="0" baseline="0" noProof="0" dirty="0">
              <a:ln>
                <a:noFill/>
              </a:ln>
              <a:solidFill>
                <a:srgbClr val="000000"/>
              </a:solidFill>
              <a:effectLst/>
              <a:uLnTx/>
              <a:uFillTx/>
              <a:latin typeface="Arial" charset="0"/>
              <a:cs typeface="Arial" charset="0"/>
            </a:endParaRP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0" cap="none" spc="0" normalizeH="0" baseline="0" noProof="0" dirty="0">
                <a:ln>
                  <a:noFill/>
                </a:ln>
                <a:solidFill>
                  <a:srgbClr val="000000"/>
                </a:solidFill>
                <a:effectLst/>
                <a:uLnTx/>
                <a:uFillTx/>
                <a:latin typeface="Arial" charset="0"/>
                <a:cs typeface="Arial" charset="0"/>
              </a:rPr>
              <a:t>Total Debt: </a:t>
            </a:r>
            <a:r>
              <a:rPr kumimoji="0" lang="en-US" sz="700" b="0" i="0" u="none" strike="noStrike" kern="0" cap="none" spc="0" normalizeH="0" baseline="0" noProof="0" dirty="0">
                <a:ln>
                  <a:noFill/>
                </a:ln>
                <a:solidFill>
                  <a:srgbClr val="000000"/>
                </a:solidFill>
                <a:effectLst/>
                <a:uLnTx/>
                <a:uFillTx/>
                <a:latin typeface="Arial" charset="0"/>
                <a:cs typeface="Arial" charset="0"/>
              </a:rPr>
              <a:t>EUR </a:t>
            </a:r>
            <a:r>
              <a:rPr kumimoji="0" lang="en-US" sz="700" b="0" i="0" u="none" strike="noStrike" kern="0" cap="none" spc="0" normalizeH="0" baseline="0" noProof="0" dirty="0" smtClean="0">
                <a:ln>
                  <a:noFill/>
                </a:ln>
                <a:solidFill>
                  <a:srgbClr val="000000"/>
                </a:solidFill>
                <a:effectLst/>
                <a:uLnTx/>
                <a:uFillTx/>
                <a:latin typeface="Arial" charset="0"/>
                <a:cs typeface="Arial" charset="0"/>
              </a:rPr>
              <a:t>520 M</a:t>
            </a:r>
            <a:endParaRPr kumimoji="0" lang="en-US" sz="700" b="0" i="0" u="none" strike="noStrike" kern="0" cap="none" spc="0" normalizeH="0" baseline="0" noProof="0" dirty="0">
              <a:ln>
                <a:noFill/>
              </a:ln>
              <a:solidFill>
                <a:srgbClr val="000000"/>
              </a:solidFill>
              <a:effectLst/>
              <a:uLnTx/>
              <a:uFillTx/>
              <a:latin typeface="Arial" charset="0"/>
              <a:cs typeface="Arial" charset="0"/>
            </a:endParaRP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0" i="0" u="none" strike="noStrike" kern="0" cap="none" spc="0" normalizeH="0" baseline="0" noProof="0" dirty="0">
                <a:ln>
                  <a:noFill/>
                </a:ln>
                <a:solidFill>
                  <a:srgbClr val="000000"/>
                </a:solidFill>
                <a:effectLst/>
                <a:uLnTx/>
                <a:uFillTx/>
                <a:latin typeface="Arial" charset="0"/>
                <a:cs typeface="Arial" charset="0"/>
              </a:rPr>
              <a:t>Banca IMI </a:t>
            </a:r>
            <a:r>
              <a:rPr kumimoji="0" lang="en-US" sz="700" b="1" i="0" u="none" strike="noStrike" kern="0" cap="none" spc="0" normalizeH="0" baseline="0" noProof="0" dirty="0">
                <a:ln>
                  <a:noFill/>
                </a:ln>
                <a:solidFill>
                  <a:srgbClr val="000000"/>
                </a:solidFill>
                <a:effectLst/>
                <a:uLnTx/>
                <a:uFillTx/>
                <a:latin typeface="Arial" charset="0"/>
                <a:cs typeface="Arial" charset="0"/>
              </a:rPr>
              <a:t>Commitment: </a:t>
            </a:r>
            <a:r>
              <a:rPr kumimoji="0" lang="en-US" sz="700" b="0" i="0" u="none" strike="noStrike" kern="0" cap="none" spc="0" normalizeH="0" baseline="0" noProof="0" dirty="0">
                <a:ln>
                  <a:noFill/>
                </a:ln>
                <a:solidFill>
                  <a:srgbClr val="000000"/>
                </a:solidFill>
                <a:effectLst/>
                <a:uLnTx/>
                <a:uFillTx/>
                <a:latin typeface="Arial" charset="0"/>
                <a:cs typeface="Arial" charset="0"/>
              </a:rPr>
              <a:t>EUR </a:t>
            </a:r>
            <a:r>
              <a:rPr kumimoji="0" lang="en-US" sz="700" b="0" i="0" u="none" strike="noStrike" kern="0" cap="none" spc="0" normalizeH="0" baseline="0" noProof="0" dirty="0" smtClean="0">
                <a:ln>
                  <a:noFill/>
                </a:ln>
                <a:solidFill>
                  <a:srgbClr val="000000"/>
                </a:solidFill>
                <a:effectLst/>
                <a:uLnTx/>
                <a:uFillTx/>
                <a:latin typeface="Arial" charset="0"/>
                <a:cs typeface="Arial" charset="0"/>
              </a:rPr>
              <a:t>130 </a:t>
            </a:r>
            <a:r>
              <a:rPr kumimoji="0" lang="en-US" sz="700" b="0" i="0" u="none" strike="noStrike" kern="0" cap="none" spc="0" normalizeH="0" baseline="0" noProof="0" dirty="0">
                <a:ln>
                  <a:noFill/>
                </a:ln>
                <a:solidFill>
                  <a:srgbClr val="000000"/>
                </a:solidFill>
                <a:effectLst/>
                <a:uLnTx/>
                <a:uFillTx/>
                <a:latin typeface="Arial" charset="0"/>
                <a:cs typeface="Arial" charset="0"/>
              </a:rPr>
              <a:t>M</a:t>
            </a:r>
          </a:p>
        </p:txBody>
      </p:sp>
      <p:sp>
        <p:nvSpPr>
          <p:cNvPr id="38" name="Text Box 69"/>
          <p:cNvSpPr txBox="1">
            <a:spLocks noChangeArrowheads="1"/>
          </p:cNvSpPr>
          <p:nvPr/>
        </p:nvSpPr>
        <p:spPr bwMode="auto">
          <a:xfrm>
            <a:off x="6746430" y="862807"/>
            <a:ext cx="2705100"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0" i="0" u="none" strike="noStrike" kern="1200" cap="none" spc="0" normalizeH="0" baseline="0" noProof="0" dirty="0">
                <a:ln>
                  <a:noFill/>
                </a:ln>
                <a:solidFill>
                  <a:srgbClr val="000000"/>
                </a:solidFill>
                <a:effectLst/>
                <a:uLnTx/>
                <a:uFillTx/>
                <a:latin typeface="Arial" charset="0"/>
                <a:cs typeface="Arial" charset="0"/>
              </a:rPr>
              <a:t>The Project will consist of 4 separate trains that will achieve substantial completion in 2017-2018 </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with an annual </a:t>
            </a:r>
            <a:r>
              <a:rPr kumimoji="0" lang="en-US" sz="700" b="0" i="0" u="none" strike="noStrike" kern="1200" cap="none" spc="0" normalizeH="0" baseline="0" noProof="0" dirty="0">
                <a:ln>
                  <a:noFill/>
                </a:ln>
                <a:solidFill>
                  <a:srgbClr val="000000"/>
                </a:solidFill>
                <a:effectLst/>
                <a:uLnTx/>
                <a:uFillTx/>
                <a:latin typeface="Arial" charset="0"/>
                <a:cs typeface="Arial" charset="0"/>
              </a:rPr>
              <a:t>aggregate production capacity of 834,000,000 </a:t>
            </a:r>
            <a:r>
              <a:rPr kumimoji="0" lang="en-US" sz="700" b="0" i="0" u="none" strike="noStrike" kern="1200" cap="none" spc="0" normalizeH="0" baseline="0" noProof="0" dirty="0" err="1" smtClean="0">
                <a:ln>
                  <a:noFill/>
                </a:ln>
                <a:solidFill>
                  <a:srgbClr val="000000"/>
                </a:solidFill>
                <a:effectLst/>
                <a:uLnTx/>
                <a:uFillTx/>
                <a:latin typeface="Arial" charset="0"/>
                <a:cs typeface="Arial" charset="0"/>
              </a:rPr>
              <a:t>MMBtu</a:t>
            </a:r>
            <a:endParaRPr kumimoji="0" lang="en-US" sz="700" b="0" i="0" u="none" strike="noStrike" kern="1200" cap="none" spc="0" normalizeH="0" baseline="0" noProof="0" dirty="0" smtClean="0">
              <a:ln>
                <a:noFill/>
              </a:ln>
              <a:solidFill>
                <a:srgbClr val="000000"/>
              </a:solidFill>
              <a:effectLst/>
              <a:uLnTx/>
              <a:uFillTx/>
              <a:latin typeface="Arial" charset="0"/>
              <a:cs typeface="Arial" charset="0"/>
            </a:endParaRPr>
          </a:p>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it-IT" sz="700" b="1" i="0" u="none" strike="noStrike" kern="1200" cap="none" spc="0" normalizeH="0" baseline="0" noProof="0" dirty="0" err="1" smtClean="0">
                <a:ln>
                  <a:noFill/>
                </a:ln>
                <a:solidFill>
                  <a:srgbClr val="000000"/>
                </a:solidFill>
                <a:effectLst/>
                <a:uLnTx/>
                <a:uFillTx/>
                <a:latin typeface="Arial" charset="0"/>
                <a:cs typeface="Arial" charset="0"/>
              </a:rPr>
              <a:t>America’s</a:t>
            </a:r>
            <a:r>
              <a:rPr kumimoji="0" lang="it-IT" sz="700" b="1" i="0" u="none" strike="noStrike" kern="1200" cap="none" spc="0" normalizeH="0" baseline="0" noProof="0" dirty="0" smtClean="0">
                <a:ln>
                  <a:noFill/>
                </a:ln>
                <a:solidFill>
                  <a:srgbClr val="000000"/>
                </a:solidFill>
                <a:effectLst/>
                <a:uLnTx/>
                <a:uFillTx/>
                <a:latin typeface="Arial" charset="0"/>
                <a:cs typeface="Arial" charset="0"/>
              </a:rPr>
              <a:t> Deal </a:t>
            </a:r>
            <a:r>
              <a:rPr kumimoji="0" lang="it-IT" sz="700" b="1" i="0" u="none" strike="noStrike" kern="1200" cap="none" spc="0" normalizeH="0" baseline="0" noProof="0" dirty="0">
                <a:ln>
                  <a:noFill/>
                </a:ln>
                <a:solidFill>
                  <a:srgbClr val="000000"/>
                </a:solidFill>
                <a:effectLst/>
                <a:uLnTx/>
                <a:uFillTx/>
                <a:latin typeface="Arial" charset="0"/>
                <a:cs typeface="Arial" charset="0"/>
              </a:rPr>
              <a:t>of the </a:t>
            </a:r>
            <a:r>
              <a:rPr kumimoji="0" lang="it-IT" sz="700" b="1" i="0" u="none" strike="noStrike" kern="1200" cap="none" spc="0" normalizeH="0" baseline="0" noProof="0" dirty="0" err="1">
                <a:ln>
                  <a:noFill/>
                </a:ln>
                <a:solidFill>
                  <a:srgbClr val="000000"/>
                </a:solidFill>
                <a:effectLst/>
                <a:uLnTx/>
                <a:uFillTx/>
                <a:latin typeface="Arial" charset="0"/>
                <a:cs typeface="Arial" charset="0"/>
              </a:rPr>
              <a:t>Year</a:t>
            </a:r>
            <a:r>
              <a:rPr kumimoji="0" lang="it-IT" sz="700" b="1" i="0" u="none" strike="noStrike" kern="1200" cap="none" spc="0" normalizeH="0" baseline="0" noProof="0" dirty="0">
                <a:ln>
                  <a:noFill/>
                </a:ln>
                <a:solidFill>
                  <a:srgbClr val="000000"/>
                </a:solidFill>
                <a:effectLst/>
                <a:uLnTx/>
                <a:uFillTx/>
                <a:latin typeface="Arial" charset="0"/>
                <a:cs typeface="Arial" charset="0"/>
              </a:rPr>
              <a:t> </a:t>
            </a:r>
            <a:r>
              <a:rPr kumimoji="0" lang="it-IT" sz="700" b="0" i="0" u="none" strike="noStrike" kern="1200" cap="none" spc="0" normalizeH="0" baseline="0" noProof="0" dirty="0">
                <a:ln>
                  <a:noFill/>
                </a:ln>
                <a:solidFill>
                  <a:srgbClr val="000000"/>
                </a:solidFill>
                <a:effectLst/>
                <a:uLnTx/>
                <a:uFillTx/>
                <a:latin typeface="Arial" charset="0"/>
                <a:cs typeface="Arial" charset="0"/>
              </a:rPr>
              <a:t>(IFR</a:t>
            </a:r>
            <a:r>
              <a:rPr kumimoji="0" lang="it-IT" sz="700" b="0" i="0" u="none" strike="noStrike" kern="1200" cap="none" spc="0" normalizeH="0" baseline="0" noProof="0" dirty="0" smtClean="0">
                <a:ln>
                  <a:noFill/>
                </a:ln>
                <a:solidFill>
                  <a:srgbClr val="000000"/>
                </a:solidFill>
                <a:effectLst/>
                <a:uLnTx/>
                <a:uFillTx/>
                <a:latin typeface="Arial" charset="0"/>
                <a:cs typeface="Arial" charset="0"/>
              </a:rPr>
              <a:t>)</a:t>
            </a:r>
            <a:endParaRPr kumimoji="0" lang="en-US" sz="700" b="0" i="0" u="none" strike="noStrike" kern="1200" cap="none" spc="0" normalizeH="0" baseline="0" noProof="0" dirty="0" smtClean="0">
              <a:ln>
                <a:noFill/>
              </a:ln>
              <a:solidFill>
                <a:srgbClr val="000000"/>
              </a:solidFill>
              <a:effectLst/>
              <a:uLnTx/>
              <a:uFillTx/>
              <a:latin typeface="Arial" charset="0"/>
              <a:cs typeface="Arial" charset="0"/>
            </a:endParaRPr>
          </a:p>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1200" cap="none" spc="0" normalizeH="0" baseline="0" noProof="0" dirty="0" smtClean="0">
                <a:ln>
                  <a:noFill/>
                </a:ln>
                <a:solidFill>
                  <a:srgbClr val="4D4D4D"/>
                </a:solidFill>
                <a:effectLst/>
                <a:uLnTx/>
                <a:uFillTx/>
                <a:latin typeface="Arial" charset="0"/>
                <a:cs typeface="Arial" charset="0"/>
              </a:rPr>
              <a:t>Sponsor: </a:t>
            </a:r>
            <a:r>
              <a:rPr kumimoji="0" lang="en-US" sz="700" b="0" i="0" u="none" strike="noStrike" kern="1200" cap="none" spc="0" normalizeH="0" baseline="0" noProof="0" dirty="0" err="1">
                <a:ln>
                  <a:noFill/>
                </a:ln>
                <a:solidFill>
                  <a:srgbClr val="000000"/>
                </a:solidFill>
                <a:effectLst/>
                <a:uLnTx/>
                <a:uFillTx/>
                <a:latin typeface="Arial" charset="0"/>
                <a:cs typeface="Arial" charset="0"/>
              </a:rPr>
              <a:t>Cheniere</a:t>
            </a:r>
            <a:r>
              <a:rPr kumimoji="0" lang="en-US" sz="700" b="0" i="0" u="none" strike="noStrike" kern="1200" cap="none" spc="0" normalizeH="0" baseline="0" noProof="0" dirty="0">
                <a:ln>
                  <a:noFill/>
                </a:ln>
                <a:solidFill>
                  <a:srgbClr val="000000"/>
                </a:solidFill>
                <a:effectLst/>
                <a:uLnTx/>
                <a:uFillTx/>
                <a:latin typeface="Arial" charset="0"/>
                <a:cs typeface="Arial" charset="0"/>
              </a:rPr>
              <a:t> Energy </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Partners (</a:t>
            </a:r>
            <a:r>
              <a:rPr kumimoji="0" lang="en-US" sz="700" b="0" i="0" u="none" strike="noStrike" kern="1200" cap="none" spc="0" normalizeH="0" baseline="0" noProof="0" dirty="0">
                <a:ln>
                  <a:noFill/>
                </a:ln>
                <a:solidFill>
                  <a:srgbClr val="000000"/>
                </a:solidFill>
                <a:effectLst/>
                <a:uLnTx/>
                <a:uFillTx/>
                <a:latin typeface="Arial" charset="0"/>
                <a:cs typeface="Arial" charset="0"/>
              </a:rPr>
              <a:t>owned by </a:t>
            </a:r>
            <a:r>
              <a:rPr kumimoji="0" lang="en-US" sz="700" b="0" i="0" u="none" strike="noStrike" kern="1200" cap="none" spc="0" normalizeH="0" baseline="0" noProof="0" dirty="0" err="1">
                <a:ln>
                  <a:noFill/>
                </a:ln>
                <a:solidFill>
                  <a:srgbClr val="000000"/>
                </a:solidFill>
                <a:effectLst/>
                <a:uLnTx/>
                <a:uFillTx/>
                <a:latin typeface="Arial" charset="0"/>
                <a:cs typeface="Arial" charset="0"/>
              </a:rPr>
              <a:t>Cheniere</a:t>
            </a:r>
            <a:r>
              <a:rPr kumimoji="0" lang="en-US" sz="700" b="0" i="0" u="none" strike="noStrike" kern="1200" cap="none" spc="0" normalizeH="0" baseline="0" noProof="0" dirty="0">
                <a:ln>
                  <a:noFill/>
                </a:ln>
                <a:solidFill>
                  <a:srgbClr val="000000"/>
                </a:solidFill>
                <a:effectLst/>
                <a:uLnTx/>
                <a:uFillTx/>
                <a:latin typeface="Arial" charset="0"/>
                <a:cs typeface="Arial" charset="0"/>
              </a:rPr>
              <a:t> Energy (60%) and </a:t>
            </a:r>
            <a:r>
              <a:rPr kumimoji="0" lang="en-US" sz="700" b="0" i="0" u="none" strike="noStrike" kern="1200" cap="none" spc="0" normalizeH="0" baseline="0" noProof="0" dirty="0" err="1">
                <a:ln>
                  <a:noFill/>
                </a:ln>
                <a:solidFill>
                  <a:srgbClr val="000000"/>
                </a:solidFill>
                <a:effectLst/>
                <a:uLnTx/>
                <a:uFillTx/>
                <a:latin typeface="Arial" charset="0"/>
                <a:cs typeface="Arial" charset="0"/>
              </a:rPr>
              <a:t>Blacksone</a:t>
            </a:r>
            <a:r>
              <a:rPr kumimoji="0" lang="en-US" sz="700" b="0" i="0" u="none" strike="noStrike" kern="1200" cap="none" spc="0" normalizeH="0" baseline="0" noProof="0" dirty="0">
                <a:ln>
                  <a:noFill/>
                </a:ln>
                <a:solidFill>
                  <a:srgbClr val="000000"/>
                </a:solidFill>
                <a:effectLst/>
                <a:uLnTx/>
                <a:uFillTx/>
                <a:latin typeface="Arial" charset="0"/>
                <a:cs typeface="Arial" charset="0"/>
              </a:rPr>
              <a:t> (32</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 </a:t>
            </a:r>
            <a:endParaRPr kumimoji="0" lang="en-US" sz="700" b="0" i="0" u="none" strike="noStrike" kern="1200" cap="none" spc="0" normalizeH="0" baseline="0" noProof="0" dirty="0">
              <a:ln>
                <a:noFill/>
              </a:ln>
              <a:solidFill>
                <a:srgbClr val="000000"/>
              </a:solidFill>
              <a:effectLst/>
              <a:uLnTx/>
              <a:uFillTx/>
              <a:latin typeface="Arial" charset="0"/>
              <a:cs typeface="Arial" charset="0"/>
            </a:endParaRPr>
          </a:p>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1200" cap="none" spc="0" normalizeH="0" baseline="0" noProof="0" dirty="0">
                <a:ln>
                  <a:noFill/>
                </a:ln>
                <a:solidFill>
                  <a:srgbClr val="4D4D4D"/>
                </a:solidFill>
                <a:effectLst/>
                <a:uLnTx/>
                <a:uFillTx/>
                <a:latin typeface="Arial" charset="0"/>
                <a:cs typeface="Arial" charset="0"/>
              </a:rPr>
              <a:t>Tenor</a:t>
            </a:r>
            <a:r>
              <a:rPr kumimoji="0" lang="en-US" sz="700" b="0" i="0" u="none" strike="noStrike" kern="1200" cap="none" spc="0" normalizeH="0" baseline="0" noProof="0" dirty="0">
                <a:ln>
                  <a:noFill/>
                </a:ln>
                <a:solidFill>
                  <a:srgbClr val="4D4D4D"/>
                </a:solidFill>
                <a:effectLst/>
                <a:uLnTx/>
                <a:uFillTx/>
                <a:latin typeface="Arial" charset="0"/>
                <a:cs typeface="Arial" charset="0"/>
              </a:rPr>
              <a:t>:  </a:t>
            </a:r>
            <a:r>
              <a:rPr kumimoji="0" lang="en-US" sz="700" b="0" i="0" u="none" strike="noStrike" kern="1200" cap="none" spc="0" normalizeH="0" baseline="0" noProof="0" dirty="0" smtClean="0">
                <a:ln>
                  <a:noFill/>
                </a:ln>
                <a:solidFill>
                  <a:srgbClr val="4D4D4D"/>
                </a:solidFill>
                <a:effectLst/>
                <a:uLnTx/>
                <a:uFillTx/>
                <a:latin typeface="Arial" charset="0"/>
                <a:cs typeface="Arial" charset="0"/>
              </a:rPr>
              <a:t>15 </a:t>
            </a:r>
            <a:r>
              <a:rPr kumimoji="0" lang="en-US" sz="700" b="0" i="0" u="none" strike="noStrike" kern="1200" cap="none" spc="0" normalizeH="0" baseline="0" noProof="0" dirty="0">
                <a:ln>
                  <a:noFill/>
                </a:ln>
                <a:solidFill>
                  <a:srgbClr val="4D4D4D"/>
                </a:solidFill>
                <a:effectLst/>
                <a:uLnTx/>
                <a:uFillTx/>
                <a:latin typeface="Arial" charset="0"/>
                <a:cs typeface="Arial" charset="0"/>
              </a:rPr>
              <a:t>years</a:t>
            </a:r>
          </a:p>
          <a:p>
            <a:pPr marL="0" marR="0" lvl="0" indent="0" algn="l" defTabSz="914400" rtl="0" eaLnBrk="1" fontAlgn="base" latinLnBrk="0" hangingPunct="1">
              <a:lnSpc>
                <a:spcPct val="100000"/>
              </a:lnSpc>
              <a:spcBef>
                <a:spcPct val="30000"/>
              </a:spcBef>
              <a:spcAft>
                <a:spcPct val="30000"/>
              </a:spcAft>
              <a:buClr>
                <a:srgbClr val="0A2873"/>
              </a:buClr>
              <a:buSzPct val="150000"/>
              <a:buFont typeface="Wingdings" pitchFamily="2" charset="2"/>
              <a:buChar char="§"/>
              <a:tabLst/>
              <a:defRPr/>
            </a:pPr>
            <a:r>
              <a:rPr kumimoji="0" lang="en-US" sz="700" b="1" i="0" u="none" strike="noStrike" kern="1200" cap="none" spc="0" normalizeH="0" baseline="0" noProof="0" dirty="0" smtClean="0">
                <a:ln>
                  <a:noFill/>
                </a:ln>
                <a:solidFill>
                  <a:srgbClr val="000000"/>
                </a:solidFill>
                <a:effectLst/>
                <a:uLnTx/>
                <a:uFillTx/>
                <a:latin typeface="Arial" charset="0"/>
                <a:cs typeface="Arial" charset="0"/>
              </a:rPr>
              <a:t>Role: </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Joint Lead Arranger and joint </a:t>
            </a:r>
            <a:r>
              <a:rPr kumimoji="0" lang="en-GB" sz="700" b="0" i="0" u="none" strike="noStrike" kern="1200" cap="none" spc="0" normalizeH="0" baseline="0" noProof="0" dirty="0" err="1" smtClean="0">
                <a:ln>
                  <a:noFill/>
                </a:ln>
                <a:solidFill>
                  <a:srgbClr val="000000"/>
                </a:solidFill>
                <a:effectLst/>
                <a:uLnTx/>
                <a:uFillTx/>
                <a:latin typeface="Arial" charset="0"/>
                <a:cs typeface="Arial" charset="0"/>
              </a:rPr>
              <a:t>Bookrunner</a:t>
            </a:r>
            <a:endParaRPr kumimoji="0" lang="en-GB" sz="700" b="0" i="0" u="none" strike="noStrike" kern="1200" cap="none" spc="0" normalizeH="0" baseline="0" noProof="0" dirty="0" smtClean="0">
              <a:ln>
                <a:noFill/>
              </a:ln>
              <a:solidFill>
                <a:srgbClr val="000000"/>
              </a:solidFill>
              <a:effectLst/>
              <a:uLnTx/>
              <a:uFillTx/>
              <a:latin typeface="Arial" charset="0"/>
              <a:cs typeface="Arial" charset="0"/>
            </a:endParaRP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0" cap="none" spc="0" normalizeH="0" baseline="0" noProof="0" dirty="0">
                <a:ln>
                  <a:noFill/>
                </a:ln>
                <a:solidFill>
                  <a:srgbClr val="000000"/>
                </a:solidFill>
                <a:effectLst/>
                <a:uLnTx/>
                <a:uFillTx/>
                <a:latin typeface="Arial" charset="0"/>
                <a:cs typeface="Arial" charset="0"/>
              </a:rPr>
              <a:t>Total Debt: </a:t>
            </a:r>
            <a:r>
              <a:rPr kumimoji="0" lang="en-US" sz="700" b="0" i="0" u="none" strike="noStrike" kern="0" cap="none" spc="0" normalizeH="0" baseline="0" noProof="0" dirty="0" smtClean="0">
                <a:ln>
                  <a:noFill/>
                </a:ln>
                <a:solidFill>
                  <a:srgbClr val="000000"/>
                </a:solidFill>
                <a:effectLst/>
                <a:uLnTx/>
                <a:uFillTx/>
                <a:latin typeface="Arial" charset="0"/>
                <a:cs typeface="Arial" charset="0"/>
              </a:rPr>
              <a:t>USD 6 </a:t>
            </a:r>
            <a:r>
              <a:rPr kumimoji="0" lang="en-US" sz="700" b="0" i="0" u="none" strike="noStrike" kern="0" cap="none" spc="0" normalizeH="0" baseline="0" noProof="0" dirty="0">
                <a:ln>
                  <a:noFill/>
                </a:ln>
                <a:solidFill>
                  <a:srgbClr val="000000"/>
                </a:solidFill>
                <a:effectLst/>
                <a:uLnTx/>
                <a:uFillTx/>
                <a:latin typeface="Arial" charset="0"/>
                <a:cs typeface="Arial" charset="0"/>
              </a:rPr>
              <a:t>BN</a:t>
            </a: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0" i="0" u="none" strike="noStrike" kern="0" cap="none" spc="0" normalizeH="0" baseline="0" noProof="0" dirty="0" err="1">
                <a:ln>
                  <a:noFill/>
                </a:ln>
                <a:solidFill>
                  <a:srgbClr val="000000"/>
                </a:solidFill>
                <a:effectLst/>
                <a:uLnTx/>
                <a:uFillTx/>
                <a:latin typeface="Arial" charset="0"/>
                <a:cs typeface="Arial" charset="0"/>
              </a:rPr>
              <a:t>Intesa</a:t>
            </a:r>
            <a:r>
              <a:rPr kumimoji="0" lang="en-US" sz="700" b="0" i="0" u="none" strike="noStrike" kern="0" cap="none" spc="0" normalizeH="0" baseline="0" noProof="0" dirty="0">
                <a:ln>
                  <a:noFill/>
                </a:ln>
                <a:solidFill>
                  <a:srgbClr val="000000"/>
                </a:solidFill>
                <a:effectLst/>
                <a:uLnTx/>
                <a:uFillTx/>
                <a:latin typeface="Arial" charset="0"/>
                <a:cs typeface="Arial" charset="0"/>
              </a:rPr>
              <a:t> </a:t>
            </a:r>
            <a:r>
              <a:rPr kumimoji="0" lang="en-US" sz="700" b="0" i="0" u="none" strike="noStrike" kern="0" cap="none" spc="0" normalizeH="0" baseline="0" noProof="0" dirty="0" err="1">
                <a:ln>
                  <a:noFill/>
                </a:ln>
                <a:solidFill>
                  <a:srgbClr val="000000"/>
                </a:solidFill>
                <a:effectLst/>
                <a:uLnTx/>
                <a:uFillTx/>
                <a:latin typeface="Arial" charset="0"/>
                <a:cs typeface="Arial" charset="0"/>
              </a:rPr>
              <a:t>Sanpaolo</a:t>
            </a:r>
            <a:r>
              <a:rPr kumimoji="0" lang="en-US" sz="700" b="0" i="0" u="none" strike="noStrike" kern="0" cap="none" spc="0" normalizeH="0" baseline="0" noProof="0" dirty="0">
                <a:ln>
                  <a:noFill/>
                </a:ln>
                <a:solidFill>
                  <a:srgbClr val="000000"/>
                </a:solidFill>
                <a:effectLst/>
                <a:uLnTx/>
                <a:uFillTx/>
                <a:latin typeface="Arial" charset="0"/>
                <a:cs typeface="Arial" charset="0"/>
              </a:rPr>
              <a:t> </a:t>
            </a:r>
            <a:r>
              <a:rPr kumimoji="0" lang="en-US" sz="700" b="1" i="0" u="none" strike="noStrike" kern="0" cap="none" spc="0" normalizeH="0" baseline="0" noProof="0" dirty="0" smtClean="0">
                <a:ln>
                  <a:noFill/>
                </a:ln>
                <a:solidFill>
                  <a:srgbClr val="000000"/>
                </a:solidFill>
                <a:effectLst/>
                <a:uLnTx/>
                <a:uFillTx/>
                <a:latin typeface="Arial" charset="0"/>
                <a:cs typeface="Arial" charset="0"/>
              </a:rPr>
              <a:t>Commitment</a:t>
            </a:r>
            <a:r>
              <a:rPr kumimoji="0" lang="en-US" sz="700" b="1" i="0" u="none" strike="noStrike" kern="0" cap="none" spc="0" normalizeH="0" baseline="0" noProof="0" dirty="0">
                <a:ln>
                  <a:noFill/>
                </a:ln>
                <a:solidFill>
                  <a:srgbClr val="000000"/>
                </a:solidFill>
                <a:effectLst/>
                <a:uLnTx/>
                <a:uFillTx/>
                <a:latin typeface="Arial" charset="0"/>
                <a:cs typeface="Arial" charset="0"/>
              </a:rPr>
              <a:t>: </a:t>
            </a:r>
            <a:r>
              <a:rPr kumimoji="0" lang="en-US" sz="700" b="0" i="0" u="none" strike="noStrike" kern="0" cap="none" spc="0" normalizeH="0" baseline="0" noProof="0" dirty="0" smtClean="0">
                <a:ln>
                  <a:noFill/>
                </a:ln>
                <a:solidFill>
                  <a:srgbClr val="000000"/>
                </a:solidFill>
                <a:effectLst/>
                <a:uLnTx/>
                <a:uFillTx/>
                <a:latin typeface="Arial" charset="0"/>
                <a:cs typeface="Arial" charset="0"/>
              </a:rPr>
              <a:t>USD 400 </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M</a:t>
            </a:r>
            <a:endParaRPr kumimoji="0" lang="en-US" sz="700" b="0" i="0" u="none" strike="noStrike" kern="1200" cap="none" spc="0" normalizeH="0" baseline="0" noProof="0" dirty="0">
              <a:ln>
                <a:noFill/>
              </a:ln>
              <a:solidFill>
                <a:srgbClr val="4D4D4D"/>
              </a:solidFill>
              <a:effectLst/>
              <a:uLnTx/>
              <a:uFillTx/>
              <a:latin typeface="Arial" charset="0"/>
              <a:cs typeface="Arial" charset="0"/>
            </a:endParaRPr>
          </a:p>
        </p:txBody>
      </p:sp>
      <p:grpSp>
        <p:nvGrpSpPr>
          <p:cNvPr id="39" name="Group 2"/>
          <p:cNvGrpSpPr>
            <a:grpSpLocks/>
          </p:cNvGrpSpPr>
          <p:nvPr/>
        </p:nvGrpSpPr>
        <p:grpSpPr bwMode="auto">
          <a:xfrm>
            <a:off x="5157788" y="2640238"/>
            <a:ext cx="1611312" cy="1558925"/>
            <a:chOff x="5159375" y="957263"/>
            <a:chExt cx="1611313" cy="1558925"/>
          </a:xfrm>
        </p:grpSpPr>
        <p:sp>
          <p:nvSpPr>
            <p:cNvPr id="53" name="Rectangle 6"/>
            <p:cNvSpPr>
              <a:spLocks noChangeArrowheads="1"/>
            </p:cNvSpPr>
            <p:nvPr/>
          </p:nvSpPr>
          <p:spPr bwMode="auto">
            <a:xfrm>
              <a:off x="5164137" y="957263"/>
              <a:ext cx="1601789" cy="1558925"/>
            </a:xfrm>
            <a:prstGeom prst="rect">
              <a:avLst/>
            </a:prstGeom>
            <a:solidFill>
              <a:srgbClr val="FFFFFF"/>
            </a:solidFill>
            <a:ln w="6350">
              <a:solidFill>
                <a:srgbClr val="FFFFFF">
                  <a:lumMod val="75000"/>
                </a:srgbClr>
              </a:solidFill>
              <a:miter lim="800000"/>
              <a:headEnd/>
              <a:tailEnd/>
            </a:ln>
          </p:spPr>
          <p:txBody>
            <a:bodyPr lIns="0" tIns="0" rIns="0" bIns="720000"/>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p:txBody>
        </p:sp>
        <p:sp>
          <p:nvSpPr>
            <p:cNvPr id="54" name="Text Box 28"/>
            <p:cNvSpPr txBox="1">
              <a:spLocks noChangeArrowheads="1"/>
            </p:cNvSpPr>
            <p:nvPr/>
          </p:nvSpPr>
          <p:spPr bwMode="auto">
            <a:xfrm>
              <a:off x="5159375" y="1340770"/>
              <a:ext cx="1611313"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n-GB" altLang="it-IT" sz="700" b="1" i="0" u="none" strike="noStrike" kern="1200" cap="none" spc="0" normalizeH="0" baseline="0" noProof="0">
                <a:ln>
                  <a:noFill/>
                </a:ln>
                <a:solidFill>
                  <a:srgbClr val="000000"/>
                </a:solidFill>
                <a:effectLst/>
                <a:uLnTx/>
                <a:uFillTx/>
                <a:latin typeface="Arial" charset="0"/>
                <a:cs typeface="Arial" charset="0"/>
              </a:endParaRP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1" i="0" u="none" strike="noStrike" kern="1200" cap="none" spc="0" normalizeH="0" baseline="0" noProof="0">
                  <a:ln>
                    <a:noFill/>
                  </a:ln>
                  <a:solidFill>
                    <a:srgbClr val="000000"/>
                  </a:solidFill>
                  <a:effectLst/>
                  <a:uLnTx/>
                  <a:uFillTx/>
                  <a:latin typeface="Arial" charset="0"/>
                  <a:cs typeface="Arial" charset="0"/>
                </a:rPr>
                <a:t>EUR 520 M</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Emergency Reserves Acquisition</a:t>
              </a:r>
            </a:p>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n-GB" altLang="it-IT" sz="700" b="0" i="0" u="none" strike="noStrike" kern="1200" cap="none" spc="0" normalizeH="0" baseline="0" noProof="0">
                <a:ln>
                  <a:noFill/>
                </a:ln>
                <a:solidFill>
                  <a:srgbClr val="000000"/>
                </a:solidFill>
                <a:effectLst/>
                <a:uLnTx/>
                <a:uFillTx/>
                <a:latin typeface="Arial" charset="0"/>
                <a:cs typeface="Arial" charset="0"/>
              </a:endParaRP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Bookrunner &amp; Mandated Lead Arranger</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Slovak Republic                                           2013    </a:t>
              </a:r>
            </a:p>
          </p:txBody>
        </p:sp>
        <p:pic>
          <p:nvPicPr>
            <p:cNvPr id="5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2135" y="1053542"/>
              <a:ext cx="1305793" cy="247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0" name="Gruppo 39"/>
          <p:cNvGrpSpPr>
            <a:grpSpLocks/>
          </p:cNvGrpSpPr>
          <p:nvPr/>
        </p:nvGrpSpPr>
        <p:grpSpPr bwMode="auto">
          <a:xfrm>
            <a:off x="5144642" y="862807"/>
            <a:ext cx="1611313" cy="1558925"/>
            <a:chOff x="471488" y="957263"/>
            <a:chExt cx="1611312" cy="1558925"/>
          </a:xfrm>
        </p:grpSpPr>
        <p:grpSp>
          <p:nvGrpSpPr>
            <p:cNvPr id="48" name="Group 1"/>
            <p:cNvGrpSpPr>
              <a:grpSpLocks/>
            </p:cNvGrpSpPr>
            <p:nvPr/>
          </p:nvGrpSpPr>
          <p:grpSpPr bwMode="auto">
            <a:xfrm>
              <a:off x="471488" y="957263"/>
              <a:ext cx="1611312" cy="1558925"/>
              <a:chOff x="471488" y="957263"/>
              <a:chExt cx="1611312" cy="1558925"/>
            </a:xfrm>
          </p:grpSpPr>
          <p:sp>
            <p:nvSpPr>
              <p:cNvPr id="50" name="Rectangle 6"/>
              <p:cNvSpPr>
                <a:spLocks noChangeArrowheads="1"/>
              </p:cNvSpPr>
              <p:nvPr/>
            </p:nvSpPr>
            <p:spPr bwMode="auto">
              <a:xfrm>
                <a:off x="476251" y="957263"/>
                <a:ext cx="1601786" cy="1558925"/>
              </a:xfrm>
              <a:prstGeom prst="rect">
                <a:avLst/>
              </a:prstGeom>
              <a:solidFill>
                <a:srgbClr val="FFFFFF"/>
              </a:solidFill>
              <a:ln w="6350">
                <a:solidFill>
                  <a:srgbClr val="FFFFFF">
                    <a:lumMod val="75000"/>
                  </a:srgbClr>
                </a:solidFill>
                <a:miter lim="800000"/>
                <a:headEnd/>
                <a:tailEnd/>
              </a:ln>
            </p:spPr>
            <p:txBody>
              <a:bodyPr lIns="0" tIns="0" rIns="0" bIns="720000"/>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p:txBody>
          </p:sp>
          <p:sp>
            <p:nvSpPr>
              <p:cNvPr id="51" name="Text Box 28"/>
              <p:cNvSpPr txBox="1">
                <a:spLocks noChangeArrowheads="1"/>
              </p:cNvSpPr>
              <p:nvPr/>
            </p:nvSpPr>
            <p:spPr bwMode="auto">
              <a:xfrm>
                <a:off x="471488" y="1469539"/>
                <a:ext cx="1611312" cy="102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1" i="0" u="none" strike="noStrike" kern="1200" cap="none" spc="0" normalizeH="0" baseline="0" noProof="0">
                    <a:ln>
                      <a:noFill/>
                    </a:ln>
                    <a:solidFill>
                      <a:srgbClr val="000000"/>
                    </a:solidFill>
                    <a:effectLst/>
                    <a:uLnTx/>
                    <a:uFillTx/>
                    <a:latin typeface="Arial" charset="0"/>
                    <a:cs typeface="Arial" charset="0"/>
                  </a:rPr>
                  <a:t>USD 6 BN</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it-IT" sz="700" b="0" i="0" u="none" strike="noStrike" kern="1200" cap="none" spc="0" normalizeH="0" baseline="0" noProof="0">
                    <a:ln>
                      <a:noFill/>
                    </a:ln>
                    <a:solidFill>
                      <a:srgbClr val="000000"/>
                    </a:solidFill>
                    <a:effectLst/>
                    <a:uLnTx/>
                    <a:uFillTx/>
                    <a:latin typeface="Arial" charset="0"/>
                    <a:cs typeface="Arial" charset="0"/>
                  </a:rPr>
                  <a:t>Financing the construction and operation of the Sabine Pass natural gas Liquefaction Facility</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Joint Lead Arranger and joint Bookrunner</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USA                                            2013     </a:t>
                </a:r>
              </a:p>
            </p:txBody>
          </p:sp>
          <p:pic>
            <p:nvPicPr>
              <p:cNvPr id="52"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493" y="1006936"/>
                <a:ext cx="699303" cy="47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9" name="Picture 17" descr="C:\Users\u338929\Pictures\pfi-awards-201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6012" y="987227"/>
              <a:ext cx="343249" cy="34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 name="Text Box 69"/>
          <p:cNvSpPr txBox="1">
            <a:spLocks noChangeArrowheads="1"/>
          </p:cNvSpPr>
          <p:nvPr/>
        </p:nvSpPr>
        <p:spPr bwMode="auto">
          <a:xfrm>
            <a:off x="2071688" y="2686844"/>
            <a:ext cx="27051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0" i="0" u="none" strike="noStrike" kern="1200" cap="none" spc="0" normalizeH="0" baseline="0" noProof="0" dirty="0">
                <a:ln>
                  <a:noFill/>
                </a:ln>
                <a:solidFill>
                  <a:srgbClr val="000000"/>
                </a:solidFill>
                <a:effectLst/>
                <a:uLnTx/>
                <a:uFillTx/>
                <a:latin typeface="Arial" charset="0"/>
                <a:cs typeface="Arial" charset="0"/>
              </a:rPr>
              <a:t>The Project will consist </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of the Acquisition </a:t>
            </a:r>
            <a:r>
              <a:rPr kumimoji="0" lang="en-US" sz="700" b="0" i="0" u="none" strike="noStrike" kern="1200" cap="none" spc="0" normalizeH="0" baseline="0" noProof="0" dirty="0">
                <a:ln>
                  <a:noFill/>
                </a:ln>
                <a:solidFill>
                  <a:srgbClr val="000000"/>
                </a:solidFill>
                <a:effectLst/>
                <a:uLnTx/>
                <a:uFillTx/>
                <a:latin typeface="Arial" charset="0"/>
                <a:cs typeface="Arial" charset="0"/>
              </a:rPr>
              <a:t>of </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the residual 14,8</a:t>
            </a:r>
            <a:r>
              <a:rPr kumimoji="0" lang="en-US" sz="700" b="0" i="0" u="none" strike="noStrike" kern="1200" cap="none" spc="0" normalizeH="0" baseline="0" noProof="0" dirty="0">
                <a:ln>
                  <a:noFill/>
                </a:ln>
                <a:solidFill>
                  <a:srgbClr val="000000"/>
                </a:solidFill>
                <a:effectLst/>
                <a:uLnTx/>
                <a:uFillTx/>
                <a:latin typeface="Arial" charset="0"/>
                <a:cs typeface="Arial" charset="0"/>
              </a:rPr>
              <a:t>% stake in </a:t>
            </a:r>
            <a:r>
              <a:rPr kumimoji="0" lang="en-US" sz="700" b="0" i="0" u="none" strike="noStrike" kern="1200" cap="none" spc="0" normalizeH="0" baseline="0" noProof="0" dirty="0" err="1">
                <a:ln>
                  <a:noFill/>
                </a:ln>
                <a:solidFill>
                  <a:srgbClr val="000000"/>
                </a:solidFill>
                <a:effectLst/>
                <a:uLnTx/>
                <a:uFillTx/>
                <a:latin typeface="Arial" charset="0"/>
                <a:cs typeface="Arial" charset="0"/>
              </a:rPr>
              <a:t>Enel</a:t>
            </a:r>
            <a:r>
              <a:rPr kumimoji="0" lang="en-US" sz="700" b="0" i="0" u="none" strike="noStrike" kern="1200" cap="none" spc="0" normalizeH="0" baseline="0" noProof="0" dirty="0">
                <a:ln>
                  <a:noFill/>
                </a:ln>
                <a:solidFill>
                  <a:srgbClr val="000000"/>
                </a:solidFill>
                <a:effectLst/>
                <a:uLnTx/>
                <a:uFillTx/>
                <a:latin typeface="Arial" charset="0"/>
                <a:cs typeface="Arial" charset="0"/>
              </a:rPr>
              <a:t> Rete Gas </a:t>
            </a:r>
          </a:p>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1200" cap="none" spc="0" normalizeH="0" baseline="0" noProof="0" dirty="0" smtClean="0">
                <a:ln>
                  <a:noFill/>
                </a:ln>
                <a:solidFill>
                  <a:srgbClr val="4D4D4D"/>
                </a:solidFill>
                <a:effectLst/>
                <a:uLnTx/>
                <a:uFillTx/>
                <a:latin typeface="Arial" charset="0"/>
                <a:cs typeface="Arial" charset="0"/>
              </a:rPr>
              <a:t>Sponsor: </a:t>
            </a:r>
            <a:r>
              <a:rPr kumimoji="0" lang="en-US" sz="700" b="0" i="0" u="none" strike="noStrike" kern="1200" cap="none" spc="0" normalizeH="0" baseline="0" noProof="0" dirty="0" smtClean="0">
                <a:ln>
                  <a:noFill/>
                </a:ln>
                <a:solidFill>
                  <a:srgbClr val="4D4D4D"/>
                </a:solidFill>
                <a:effectLst/>
                <a:uLnTx/>
                <a:uFillTx/>
                <a:latin typeface="Arial" charset="0"/>
                <a:cs typeface="Arial" charset="0"/>
              </a:rPr>
              <a:t>F2i, </a:t>
            </a:r>
            <a:r>
              <a:rPr kumimoji="0" lang="en-US" sz="700" b="0" i="0" u="none" strike="noStrike" kern="1200" cap="none" spc="0" normalizeH="0" baseline="0" noProof="0" dirty="0" err="1">
                <a:ln>
                  <a:noFill/>
                </a:ln>
                <a:solidFill>
                  <a:srgbClr val="4D4D4D"/>
                </a:solidFill>
                <a:effectLst/>
                <a:uLnTx/>
                <a:uFillTx/>
                <a:latin typeface="Arial" charset="0"/>
                <a:cs typeface="Arial" charset="0"/>
              </a:rPr>
              <a:t>Ardian</a:t>
            </a:r>
            <a:r>
              <a:rPr kumimoji="0" lang="en-US" sz="700" b="0" i="0" u="none" strike="noStrike" kern="1200" cap="none" spc="0" normalizeH="0" baseline="0" noProof="0" dirty="0">
                <a:ln>
                  <a:noFill/>
                </a:ln>
                <a:solidFill>
                  <a:srgbClr val="4D4D4D"/>
                </a:solidFill>
                <a:effectLst/>
                <a:uLnTx/>
                <a:uFillTx/>
                <a:latin typeface="Arial" charset="0"/>
                <a:cs typeface="Arial" charset="0"/>
              </a:rPr>
              <a:t> (former </a:t>
            </a:r>
            <a:r>
              <a:rPr kumimoji="0" lang="en-US" sz="700" b="0" i="0" u="none" strike="noStrike" kern="1200" cap="none" spc="0" normalizeH="0" baseline="0" noProof="0" dirty="0" smtClean="0">
                <a:ln>
                  <a:noFill/>
                </a:ln>
                <a:solidFill>
                  <a:srgbClr val="4D4D4D"/>
                </a:solidFill>
                <a:effectLst/>
                <a:uLnTx/>
                <a:uFillTx/>
                <a:latin typeface="Arial" charset="0"/>
                <a:cs typeface="Arial" charset="0"/>
              </a:rPr>
              <a:t>AXA Private </a:t>
            </a:r>
            <a:r>
              <a:rPr kumimoji="0" lang="en-US" sz="700" b="0" i="0" u="none" strike="noStrike" kern="1200" cap="none" spc="0" normalizeH="0" baseline="0" noProof="0" dirty="0">
                <a:ln>
                  <a:noFill/>
                </a:ln>
                <a:solidFill>
                  <a:srgbClr val="4D4D4D"/>
                </a:solidFill>
                <a:effectLst/>
                <a:uLnTx/>
                <a:uFillTx/>
                <a:latin typeface="Arial" charset="0"/>
                <a:cs typeface="Arial" charset="0"/>
              </a:rPr>
              <a:t>Equity</a:t>
            </a:r>
            <a:r>
              <a:rPr kumimoji="0" lang="en-US" sz="700" b="0" i="0" u="none" strike="noStrike" kern="1200" cap="none" spc="0" normalizeH="0" baseline="0" noProof="0" dirty="0" smtClean="0">
                <a:ln>
                  <a:noFill/>
                </a:ln>
                <a:solidFill>
                  <a:srgbClr val="4D4D4D"/>
                </a:solidFill>
                <a:effectLst/>
                <a:uLnTx/>
                <a:uFillTx/>
                <a:latin typeface="Arial" charset="0"/>
                <a:cs typeface="Arial" charset="0"/>
              </a:rPr>
              <a:t>)</a:t>
            </a:r>
          </a:p>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1200" cap="none" spc="0" normalizeH="0" baseline="0" noProof="0" dirty="0" smtClean="0">
                <a:ln>
                  <a:noFill/>
                </a:ln>
                <a:solidFill>
                  <a:srgbClr val="4D4D4D"/>
                </a:solidFill>
                <a:effectLst/>
                <a:uLnTx/>
                <a:uFillTx/>
                <a:latin typeface="Arial" charset="0"/>
                <a:cs typeface="Arial" charset="0"/>
              </a:rPr>
              <a:t>Tenor</a:t>
            </a:r>
            <a:r>
              <a:rPr kumimoji="0" lang="en-US" sz="700" b="0" i="0" u="none" strike="noStrike" kern="1200" cap="none" spc="0" normalizeH="0" baseline="0" noProof="0" dirty="0" smtClean="0">
                <a:ln>
                  <a:noFill/>
                </a:ln>
                <a:solidFill>
                  <a:srgbClr val="4D4D4D"/>
                </a:solidFill>
                <a:effectLst/>
                <a:uLnTx/>
                <a:uFillTx/>
                <a:latin typeface="Arial" charset="0"/>
                <a:cs typeface="Arial" charset="0"/>
              </a:rPr>
              <a:t>: 5 years</a:t>
            </a:r>
          </a:p>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1200" cap="none" spc="0" normalizeH="0" baseline="0" noProof="0" dirty="0" smtClean="0">
                <a:ln>
                  <a:noFill/>
                </a:ln>
                <a:solidFill>
                  <a:srgbClr val="000000"/>
                </a:solidFill>
                <a:effectLst/>
                <a:uLnTx/>
                <a:uFillTx/>
                <a:latin typeface="Arial" charset="0"/>
                <a:cs typeface="Arial" charset="0"/>
              </a:rPr>
              <a:t>Role: </a:t>
            </a:r>
            <a:r>
              <a:rPr kumimoji="0" lang="it-IT" sz="700" b="0" i="0" u="none" strike="noStrike" kern="1200" cap="none" spc="0" normalizeH="0" baseline="0" noProof="0" dirty="0" smtClean="0">
                <a:ln>
                  <a:noFill/>
                </a:ln>
                <a:solidFill>
                  <a:srgbClr val="000000"/>
                </a:solidFill>
                <a:effectLst/>
                <a:uLnTx/>
                <a:uFillTx/>
                <a:latin typeface="Arial" charset="0"/>
                <a:cs typeface="Arial" charset="0"/>
              </a:rPr>
              <a:t>Agent, MLA</a:t>
            </a:r>
            <a:endParaRPr kumimoji="0" lang="en-GB" sz="700" b="0" i="0" u="none" strike="noStrike" kern="1200" cap="none" spc="0" normalizeH="0" baseline="0" noProof="0" dirty="0" smtClean="0">
              <a:ln>
                <a:noFill/>
              </a:ln>
              <a:solidFill>
                <a:srgbClr val="000000"/>
              </a:solidFill>
              <a:effectLst/>
              <a:uLnTx/>
              <a:uFillTx/>
              <a:latin typeface="Arial" charset="0"/>
              <a:cs typeface="Arial" charset="0"/>
            </a:endParaRP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0" cap="none" spc="0" normalizeH="0" baseline="0" noProof="0" dirty="0">
                <a:ln>
                  <a:noFill/>
                </a:ln>
                <a:solidFill>
                  <a:srgbClr val="000000"/>
                </a:solidFill>
                <a:effectLst/>
                <a:uLnTx/>
                <a:uFillTx/>
                <a:latin typeface="Arial" charset="0"/>
                <a:cs typeface="Arial" charset="0"/>
              </a:rPr>
              <a:t>Total Debt: </a:t>
            </a:r>
            <a:r>
              <a:rPr kumimoji="0" lang="en-US" sz="700" b="0" i="0" u="none" strike="noStrike" kern="0" cap="none" spc="0" normalizeH="0" baseline="0" noProof="0" dirty="0">
                <a:ln>
                  <a:noFill/>
                </a:ln>
                <a:solidFill>
                  <a:srgbClr val="000000"/>
                </a:solidFill>
                <a:effectLst/>
                <a:uLnTx/>
                <a:uFillTx/>
                <a:latin typeface="Arial" charset="0"/>
                <a:cs typeface="Arial" charset="0"/>
              </a:rPr>
              <a:t>EUR  210 </a:t>
            </a:r>
            <a:r>
              <a:rPr kumimoji="0" lang="en-US" sz="700" b="0" i="0" u="none" strike="noStrike" kern="0" cap="none" spc="0" normalizeH="0" baseline="0" noProof="0" dirty="0" smtClean="0">
                <a:ln>
                  <a:noFill/>
                </a:ln>
                <a:solidFill>
                  <a:srgbClr val="000000"/>
                </a:solidFill>
                <a:effectLst/>
                <a:uLnTx/>
                <a:uFillTx/>
                <a:latin typeface="Arial" charset="0"/>
                <a:cs typeface="Arial" charset="0"/>
              </a:rPr>
              <a:t>MLN</a:t>
            </a: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0" i="0" u="none" strike="noStrike" kern="0" cap="none" spc="0" normalizeH="0" baseline="0" noProof="0" dirty="0" smtClean="0">
                <a:ln>
                  <a:noFill/>
                </a:ln>
                <a:solidFill>
                  <a:srgbClr val="000000"/>
                </a:solidFill>
                <a:effectLst/>
                <a:uLnTx/>
                <a:uFillTx/>
                <a:latin typeface="Arial" charset="0"/>
                <a:cs typeface="Arial" charset="0"/>
              </a:rPr>
              <a:t>Banca IMI </a:t>
            </a:r>
            <a:r>
              <a:rPr kumimoji="0" lang="en-US" sz="700" b="1" i="0" u="none" strike="noStrike" kern="0" cap="none" spc="0" normalizeH="0" baseline="0" noProof="0" dirty="0" smtClean="0">
                <a:ln>
                  <a:noFill/>
                </a:ln>
                <a:solidFill>
                  <a:srgbClr val="000000"/>
                </a:solidFill>
                <a:effectLst/>
                <a:uLnTx/>
                <a:uFillTx/>
                <a:latin typeface="Arial" charset="0"/>
                <a:cs typeface="Arial" charset="0"/>
              </a:rPr>
              <a:t>Commitment: </a:t>
            </a:r>
            <a:r>
              <a:rPr kumimoji="0" lang="en-US" sz="700" b="0" i="0" u="none" strike="noStrike" kern="0" cap="none" spc="0" normalizeH="0" baseline="0" noProof="0" dirty="0" smtClean="0">
                <a:ln>
                  <a:noFill/>
                </a:ln>
                <a:solidFill>
                  <a:srgbClr val="000000"/>
                </a:solidFill>
                <a:effectLst/>
                <a:uLnTx/>
                <a:uFillTx/>
                <a:latin typeface="Arial" charset="0"/>
                <a:cs typeface="Arial" charset="0"/>
              </a:rPr>
              <a:t>EUR 35 </a:t>
            </a:r>
            <a:r>
              <a:rPr kumimoji="0" lang="en-US" sz="700" b="0" i="0" u="none" strike="noStrike" kern="0" cap="none" spc="0" normalizeH="0" baseline="0" noProof="0" dirty="0">
                <a:ln>
                  <a:noFill/>
                </a:ln>
                <a:solidFill>
                  <a:srgbClr val="000000"/>
                </a:solidFill>
                <a:effectLst/>
                <a:uLnTx/>
                <a:uFillTx/>
                <a:latin typeface="Arial" charset="0"/>
                <a:cs typeface="Arial" charset="0"/>
              </a:rPr>
              <a:t>M</a:t>
            </a:r>
            <a:endParaRPr kumimoji="0" lang="en-US" sz="700" b="0" i="0" u="none" strike="noStrike" kern="1200" cap="none" spc="0" normalizeH="0" baseline="0" noProof="0" dirty="0">
              <a:ln>
                <a:noFill/>
              </a:ln>
              <a:solidFill>
                <a:srgbClr val="4D4D4D"/>
              </a:solidFill>
              <a:effectLst/>
              <a:uLnTx/>
              <a:uFillTx/>
              <a:latin typeface="Arial" charset="0"/>
              <a:cs typeface="Arial" charset="0"/>
            </a:endParaRPr>
          </a:p>
        </p:txBody>
      </p:sp>
      <p:grpSp>
        <p:nvGrpSpPr>
          <p:cNvPr id="42" name="Gruppo 41"/>
          <p:cNvGrpSpPr>
            <a:grpSpLocks/>
          </p:cNvGrpSpPr>
          <p:nvPr/>
        </p:nvGrpSpPr>
        <p:grpSpPr bwMode="auto">
          <a:xfrm>
            <a:off x="469900" y="2648744"/>
            <a:ext cx="1611313" cy="1558925"/>
            <a:chOff x="476250" y="2743993"/>
            <a:chExt cx="1611312" cy="1558925"/>
          </a:xfrm>
        </p:grpSpPr>
        <p:sp>
          <p:nvSpPr>
            <p:cNvPr id="43" name="Rectangle 6"/>
            <p:cNvSpPr>
              <a:spLocks noChangeArrowheads="1"/>
            </p:cNvSpPr>
            <p:nvPr/>
          </p:nvSpPr>
          <p:spPr bwMode="auto">
            <a:xfrm>
              <a:off x="481013" y="2743993"/>
              <a:ext cx="1601786" cy="1558925"/>
            </a:xfrm>
            <a:prstGeom prst="rect">
              <a:avLst/>
            </a:prstGeom>
            <a:solidFill>
              <a:srgbClr val="FFFFFF"/>
            </a:solidFill>
            <a:ln w="6350">
              <a:solidFill>
                <a:srgbClr val="FFFFFF">
                  <a:lumMod val="75000"/>
                </a:srgbClr>
              </a:solidFill>
              <a:miter lim="800000"/>
              <a:headEnd/>
              <a:tailEnd/>
            </a:ln>
          </p:spPr>
          <p:txBody>
            <a:bodyPr lIns="0" tIns="0" rIns="0" bIns="720000"/>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p:txBody>
        </p:sp>
        <p:sp>
          <p:nvSpPr>
            <p:cNvPr id="44" name="Text Box 28"/>
            <p:cNvSpPr txBox="1">
              <a:spLocks noChangeArrowheads="1"/>
            </p:cNvSpPr>
            <p:nvPr/>
          </p:nvSpPr>
          <p:spPr bwMode="auto">
            <a:xfrm>
              <a:off x="476250" y="3310582"/>
              <a:ext cx="1611312" cy="91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ctr" defTabSz="914400" rtl="0" eaLnBrk="1" fontAlgn="base" latinLnBrk="0" hangingPunct="1">
                <a:lnSpc>
                  <a:spcPts val="800"/>
                </a:lnSpc>
                <a:spcBef>
                  <a:spcPct val="0"/>
                </a:spcBef>
                <a:spcAft>
                  <a:spcPct val="0"/>
                </a:spcAft>
                <a:buClrTx/>
                <a:buSzTx/>
                <a:buFontTx/>
                <a:buNone/>
                <a:tabLst/>
                <a:defRPr/>
              </a:pPr>
              <a:r>
                <a:rPr kumimoji="0" lang="en-US" altLang="it-IT" sz="700" b="1" i="0" u="none" strike="noStrike" kern="1200" cap="none" spc="0" normalizeH="0" baseline="0" noProof="0">
                  <a:ln>
                    <a:noFill/>
                  </a:ln>
                  <a:solidFill>
                    <a:srgbClr val="000000"/>
                  </a:solidFill>
                  <a:effectLst/>
                  <a:uLnTx/>
                  <a:uFillTx/>
                  <a:latin typeface="Arial" charset="0"/>
                  <a:cs typeface="Arial" charset="0"/>
                </a:rPr>
                <a:t>EUR  210 M</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it-IT" sz="700" b="0" i="0" u="none" strike="noStrike" kern="1200" cap="none" spc="0" normalizeH="0" baseline="0" noProof="0">
                  <a:ln>
                    <a:noFill/>
                  </a:ln>
                  <a:solidFill>
                    <a:srgbClr val="000000"/>
                  </a:solidFill>
                  <a:effectLst/>
                  <a:uLnTx/>
                  <a:uFillTx/>
                  <a:latin typeface="Arial" charset="0"/>
                  <a:cs typeface="Arial" charset="0"/>
                </a:rPr>
                <a:t>Financing the Acquisition of the residual 14,8% stake in Enel Rete Gas </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Mandated Lead Arranger and Agent</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Italy</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2013     </a:t>
              </a:r>
            </a:p>
          </p:txBody>
        </p:sp>
        <p:pic>
          <p:nvPicPr>
            <p:cNvPr id="45"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520" y="2799464"/>
              <a:ext cx="6477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4952" y="3028826"/>
              <a:ext cx="6397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41" descr="f2i.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617289" y="2864524"/>
              <a:ext cx="344045" cy="205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3" name="Text Box 69"/>
          <p:cNvSpPr txBox="1">
            <a:spLocks noChangeArrowheads="1"/>
          </p:cNvSpPr>
          <p:nvPr/>
        </p:nvSpPr>
        <p:spPr bwMode="auto">
          <a:xfrm>
            <a:off x="6774637" y="4426968"/>
            <a:ext cx="2705100"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Refinancing of SNAM </a:t>
            </a:r>
            <a:r>
              <a:rPr kumimoji="0" lang="en-US" sz="700" b="0" i="0" u="none" strike="noStrike" kern="1200" cap="none" spc="0" normalizeH="0" baseline="0" noProof="0" dirty="0" err="1" smtClean="0">
                <a:ln>
                  <a:noFill/>
                </a:ln>
                <a:solidFill>
                  <a:srgbClr val="000000"/>
                </a:solidFill>
                <a:effectLst/>
                <a:uLnTx/>
                <a:uFillTx/>
                <a:latin typeface="Arial" charset="0"/>
                <a:cs typeface="Arial" charset="0"/>
              </a:rPr>
              <a:t>SpA</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 intercompany debt post ENI disposal</a:t>
            </a:r>
          </a:p>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it-IT" sz="700" b="1" i="0" u="none" strike="noStrike" kern="1200" cap="none" spc="0" normalizeH="0" baseline="0" noProof="0" dirty="0" smtClean="0">
                <a:ln>
                  <a:noFill/>
                </a:ln>
                <a:solidFill>
                  <a:srgbClr val="000000"/>
                </a:solidFill>
                <a:effectLst/>
                <a:uLnTx/>
                <a:uFillTx/>
                <a:latin typeface="Arial" charset="0"/>
                <a:cs typeface="Arial" charset="0"/>
              </a:rPr>
              <a:t>EMEA </a:t>
            </a:r>
            <a:r>
              <a:rPr kumimoji="0" lang="it-IT" sz="700" b="1" i="0" u="none" strike="noStrike" kern="1200" cap="none" spc="0" normalizeH="0" baseline="0" noProof="0" dirty="0" err="1" smtClean="0">
                <a:ln>
                  <a:noFill/>
                </a:ln>
                <a:solidFill>
                  <a:srgbClr val="000000"/>
                </a:solidFill>
                <a:effectLst/>
                <a:uLnTx/>
                <a:uFillTx/>
                <a:latin typeface="Arial" charset="0"/>
                <a:cs typeface="Arial" charset="0"/>
              </a:rPr>
              <a:t>Loan</a:t>
            </a:r>
            <a:r>
              <a:rPr kumimoji="0" lang="it-IT" sz="700" b="1" i="0" u="none" strike="noStrike" kern="1200" cap="none" spc="0" normalizeH="0" baseline="0" noProof="0" dirty="0" smtClean="0">
                <a:ln>
                  <a:noFill/>
                </a:ln>
                <a:solidFill>
                  <a:srgbClr val="000000"/>
                </a:solidFill>
                <a:effectLst/>
                <a:uLnTx/>
                <a:uFillTx/>
                <a:latin typeface="Arial" charset="0"/>
                <a:cs typeface="Arial" charset="0"/>
              </a:rPr>
              <a:t> of the </a:t>
            </a:r>
            <a:r>
              <a:rPr kumimoji="0" lang="it-IT" sz="700" b="1" i="0" u="none" strike="noStrike" kern="1200" cap="none" spc="0" normalizeH="0" baseline="0" noProof="0" dirty="0" err="1" smtClean="0">
                <a:ln>
                  <a:noFill/>
                </a:ln>
                <a:solidFill>
                  <a:srgbClr val="000000"/>
                </a:solidFill>
                <a:effectLst/>
                <a:uLnTx/>
                <a:uFillTx/>
                <a:latin typeface="Arial" charset="0"/>
                <a:cs typeface="Arial" charset="0"/>
              </a:rPr>
              <a:t>Year</a:t>
            </a:r>
            <a:r>
              <a:rPr kumimoji="0" lang="it-IT" sz="700" b="1" i="0" u="none" strike="noStrike" kern="1200" cap="none" spc="0" normalizeH="0" baseline="0" noProof="0" dirty="0" smtClean="0">
                <a:ln>
                  <a:noFill/>
                </a:ln>
                <a:solidFill>
                  <a:srgbClr val="000000"/>
                </a:solidFill>
                <a:effectLst/>
                <a:uLnTx/>
                <a:uFillTx/>
                <a:latin typeface="Arial" charset="0"/>
                <a:cs typeface="Arial" charset="0"/>
              </a:rPr>
              <a:t> </a:t>
            </a:r>
            <a:r>
              <a:rPr kumimoji="0" lang="it-IT" sz="700" b="0" i="0" u="none" strike="noStrike" kern="1200" cap="none" spc="0" normalizeH="0" baseline="0" noProof="0" dirty="0" smtClean="0">
                <a:ln>
                  <a:noFill/>
                </a:ln>
                <a:solidFill>
                  <a:srgbClr val="000000"/>
                </a:solidFill>
                <a:effectLst/>
                <a:uLnTx/>
                <a:uFillTx/>
                <a:latin typeface="Arial" charset="0"/>
                <a:cs typeface="Arial" charset="0"/>
              </a:rPr>
              <a:t>(IFR)</a:t>
            </a:r>
            <a:endParaRPr kumimoji="0" lang="en-US" sz="700" b="0" i="0" u="none" strike="noStrike" kern="1200" cap="none" spc="0" normalizeH="0" baseline="0" noProof="0" dirty="0" smtClean="0">
              <a:ln>
                <a:noFill/>
              </a:ln>
              <a:solidFill>
                <a:srgbClr val="000000"/>
              </a:solidFill>
              <a:effectLst/>
              <a:uLnTx/>
              <a:uFillTx/>
              <a:latin typeface="Arial" charset="0"/>
              <a:cs typeface="Arial" charset="0"/>
            </a:endParaRPr>
          </a:p>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1200" cap="none" spc="0" normalizeH="0" baseline="0" noProof="0" dirty="0" smtClean="0">
                <a:ln>
                  <a:noFill/>
                </a:ln>
                <a:solidFill>
                  <a:srgbClr val="000000"/>
                </a:solidFill>
                <a:effectLst/>
                <a:uLnTx/>
                <a:uFillTx/>
                <a:latin typeface="Arial" charset="0"/>
                <a:cs typeface="Arial" charset="0"/>
              </a:rPr>
              <a:t>Sponsor: </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SNAM </a:t>
            </a:r>
            <a:r>
              <a:rPr kumimoji="0" lang="en-US" sz="700" b="0" i="0" u="none" strike="noStrike" kern="1200" cap="none" spc="0" normalizeH="0" baseline="0" noProof="0" dirty="0" err="1" smtClean="0">
                <a:ln>
                  <a:noFill/>
                </a:ln>
                <a:solidFill>
                  <a:srgbClr val="000000"/>
                </a:solidFill>
                <a:effectLst/>
                <a:uLnTx/>
                <a:uFillTx/>
                <a:latin typeface="Arial" charset="0"/>
                <a:cs typeface="Arial" charset="0"/>
              </a:rPr>
              <a:t>SpA</a:t>
            </a:r>
            <a:endParaRPr kumimoji="0" lang="en-US" sz="700" b="0" i="0" u="none" strike="noStrike" kern="1200" cap="none" spc="0" normalizeH="0" baseline="0" noProof="0" dirty="0" smtClean="0">
              <a:ln>
                <a:noFill/>
              </a:ln>
              <a:solidFill>
                <a:srgbClr val="000000"/>
              </a:solidFill>
              <a:effectLst/>
              <a:uLnTx/>
              <a:uFillTx/>
              <a:latin typeface="Arial" charset="0"/>
              <a:cs typeface="Arial" charset="0"/>
            </a:endParaRPr>
          </a:p>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1200" cap="none" spc="0" normalizeH="0" baseline="0" noProof="0" dirty="0" smtClean="0">
                <a:ln>
                  <a:noFill/>
                </a:ln>
                <a:solidFill>
                  <a:srgbClr val="000000"/>
                </a:solidFill>
                <a:effectLst/>
                <a:uLnTx/>
                <a:uFillTx/>
                <a:latin typeface="Arial" charset="0"/>
                <a:cs typeface="Arial" charset="0"/>
              </a:rPr>
              <a:t>Tenor: </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5 years</a:t>
            </a:r>
            <a:endParaRPr kumimoji="0" lang="en-US" sz="700" b="1" i="0" u="none" strike="noStrike" kern="1200" cap="none" spc="0" normalizeH="0" baseline="0" noProof="0" dirty="0" smtClean="0">
              <a:ln>
                <a:noFill/>
              </a:ln>
              <a:solidFill>
                <a:srgbClr val="000000"/>
              </a:solidFill>
              <a:effectLst/>
              <a:uLnTx/>
              <a:uFillTx/>
              <a:latin typeface="Arial" charset="0"/>
              <a:cs typeface="Arial" charset="0"/>
            </a:endParaRPr>
          </a:p>
          <a:p>
            <a:pPr marL="0" marR="0" lvl="0" indent="0" algn="l" defTabSz="914400" rtl="0" eaLnBrk="1" fontAlgn="base" latinLnBrk="0" hangingPunct="1">
              <a:lnSpc>
                <a:spcPct val="100000"/>
              </a:lnSpc>
              <a:spcBef>
                <a:spcPct val="30000"/>
              </a:spcBef>
              <a:spcAft>
                <a:spcPct val="30000"/>
              </a:spcAft>
              <a:buClr>
                <a:srgbClr val="0A2873"/>
              </a:buClr>
              <a:buSzPct val="150000"/>
              <a:buFont typeface="Wingdings" pitchFamily="2" charset="2"/>
              <a:buChar char="§"/>
              <a:tabLst/>
              <a:defRPr/>
            </a:pPr>
            <a:r>
              <a:rPr kumimoji="0" lang="en-US" sz="700" b="1" i="0" u="none" strike="noStrike" kern="1200" cap="none" spc="0" normalizeH="0" baseline="0" noProof="0" dirty="0" smtClean="0">
                <a:ln>
                  <a:noFill/>
                </a:ln>
                <a:solidFill>
                  <a:srgbClr val="000000"/>
                </a:solidFill>
                <a:effectLst/>
                <a:uLnTx/>
                <a:uFillTx/>
                <a:latin typeface="Arial" charset="0"/>
                <a:cs typeface="Arial" charset="0"/>
              </a:rPr>
              <a:t>Role: </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Mandated Lead Arranger and </a:t>
            </a:r>
            <a:r>
              <a:rPr kumimoji="0" lang="en-GB" sz="700" b="0" i="0" u="none" strike="noStrike" kern="1200" cap="none" spc="0" normalizeH="0" baseline="0" noProof="0" dirty="0" err="1" smtClean="0">
                <a:ln>
                  <a:noFill/>
                </a:ln>
                <a:solidFill>
                  <a:srgbClr val="000000"/>
                </a:solidFill>
                <a:effectLst/>
                <a:uLnTx/>
                <a:uFillTx/>
                <a:latin typeface="Arial" charset="0"/>
                <a:cs typeface="Arial" charset="0"/>
              </a:rPr>
              <a:t>Bookrunner</a:t>
            </a:r>
            <a:endParaRPr kumimoji="0" lang="en-GB" sz="700" b="0" i="0" u="none" strike="noStrike" kern="1200" cap="none" spc="0" normalizeH="0" baseline="0" noProof="0" dirty="0" smtClean="0">
              <a:ln>
                <a:noFill/>
              </a:ln>
              <a:solidFill>
                <a:srgbClr val="000000"/>
              </a:solidFill>
              <a:effectLst/>
              <a:uLnTx/>
              <a:uFillTx/>
              <a:latin typeface="Arial" charset="0"/>
              <a:cs typeface="Arial" charset="0"/>
            </a:endParaRP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0" cap="none" spc="0" normalizeH="0" baseline="0" noProof="0" dirty="0">
                <a:ln>
                  <a:noFill/>
                </a:ln>
                <a:solidFill>
                  <a:srgbClr val="000000"/>
                </a:solidFill>
                <a:effectLst/>
                <a:uLnTx/>
                <a:uFillTx/>
                <a:latin typeface="Arial" charset="0"/>
                <a:cs typeface="Arial" charset="0"/>
              </a:rPr>
              <a:t>Total Debt: </a:t>
            </a:r>
            <a:r>
              <a:rPr kumimoji="0" lang="en-US" sz="700" b="0" i="0" u="none" strike="noStrike" kern="0" cap="none" spc="0" normalizeH="0" baseline="0" noProof="0" dirty="0">
                <a:ln>
                  <a:noFill/>
                </a:ln>
                <a:solidFill>
                  <a:srgbClr val="000000"/>
                </a:solidFill>
                <a:effectLst/>
                <a:uLnTx/>
                <a:uFillTx/>
                <a:latin typeface="Arial" charset="0"/>
                <a:cs typeface="Arial" charset="0"/>
              </a:rPr>
              <a:t>EUR 9 BN</a:t>
            </a: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0" i="0" u="none" strike="noStrike" kern="0" cap="none" spc="0" normalizeH="0" baseline="0" noProof="0" dirty="0" err="1">
                <a:ln>
                  <a:noFill/>
                </a:ln>
                <a:solidFill>
                  <a:srgbClr val="000000"/>
                </a:solidFill>
                <a:effectLst/>
                <a:uLnTx/>
                <a:uFillTx/>
                <a:latin typeface="Arial" charset="0"/>
                <a:cs typeface="Arial" charset="0"/>
              </a:rPr>
              <a:t>Intesa</a:t>
            </a:r>
            <a:r>
              <a:rPr kumimoji="0" lang="en-US" sz="700" b="0" i="0" u="none" strike="noStrike" kern="0" cap="none" spc="0" normalizeH="0" baseline="0" noProof="0" dirty="0">
                <a:ln>
                  <a:noFill/>
                </a:ln>
                <a:solidFill>
                  <a:srgbClr val="000000"/>
                </a:solidFill>
                <a:effectLst/>
                <a:uLnTx/>
                <a:uFillTx/>
                <a:latin typeface="Arial" charset="0"/>
                <a:cs typeface="Arial" charset="0"/>
              </a:rPr>
              <a:t> </a:t>
            </a:r>
            <a:r>
              <a:rPr kumimoji="0" lang="en-US" sz="700" b="0" i="0" u="none" strike="noStrike" kern="0" cap="none" spc="0" normalizeH="0" baseline="0" noProof="0" dirty="0" err="1">
                <a:ln>
                  <a:noFill/>
                </a:ln>
                <a:solidFill>
                  <a:srgbClr val="000000"/>
                </a:solidFill>
                <a:effectLst/>
                <a:uLnTx/>
                <a:uFillTx/>
                <a:latin typeface="Arial" charset="0"/>
                <a:cs typeface="Arial" charset="0"/>
              </a:rPr>
              <a:t>Sanpaolo</a:t>
            </a:r>
            <a:r>
              <a:rPr kumimoji="0" lang="en-US" sz="700" b="0" i="0" u="none" strike="noStrike" kern="0" cap="none" spc="0" normalizeH="0" baseline="0" noProof="0" dirty="0">
                <a:ln>
                  <a:noFill/>
                </a:ln>
                <a:solidFill>
                  <a:srgbClr val="000000"/>
                </a:solidFill>
                <a:effectLst/>
                <a:uLnTx/>
                <a:uFillTx/>
                <a:latin typeface="Arial" charset="0"/>
                <a:cs typeface="Arial" charset="0"/>
              </a:rPr>
              <a:t> </a:t>
            </a:r>
            <a:r>
              <a:rPr kumimoji="0" lang="en-US" sz="700" b="1" i="0" u="none" strike="noStrike" kern="0" cap="none" spc="0" normalizeH="0" baseline="0" noProof="0" dirty="0" smtClean="0">
                <a:ln>
                  <a:noFill/>
                </a:ln>
                <a:solidFill>
                  <a:srgbClr val="000000"/>
                </a:solidFill>
                <a:effectLst/>
                <a:uLnTx/>
                <a:uFillTx/>
                <a:latin typeface="Arial" charset="0"/>
                <a:cs typeface="Arial" charset="0"/>
              </a:rPr>
              <a:t>Commitment</a:t>
            </a:r>
            <a:r>
              <a:rPr kumimoji="0" lang="en-US" sz="700" b="1" i="0" u="none" strike="noStrike" kern="0" cap="none" spc="0" normalizeH="0" baseline="0" noProof="0" dirty="0">
                <a:ln>
                  <a:noFill/>
                </a:ln>
                <a:solidFill>
                  <a:srgbClr val="000000"/>
                </a:solidFill>
                <a:effectLst/>
                <a:uLnTx/>
                <a:uFillTx/>
                <a:latin typeface="Arial" charset="0"/>
                <a:cs typeface="Arial" charset="0"/>
              </a:rPr>
              <a:t>: </a:t>
            </a:r>
            <a:r>
              <a:rPr kumimoji="0" lang="en-US" sz="700" b="0" i="0" u="none" strike="noStrike" kern="0" cap="none" spc="0" normalizeH="0" baseline="0" noProof="0" dirty="0">
                <a:ln>
                  <a:noFill/>
                </a:ln>
                <a:solidFill>
                  <a:srgbClr val="000000"/>
                </a:solidFill>
                <a:effectLst/>
                <a:uLnTx/>
                <a:uFillTx/>
                <a:latin typeface="Arial" charset="0"/>
                <a:cs typeface="Arial" charset="0"/>
              </a:rPr>
              <a:t>EUR 800 </a:t>
            </a:r>
            <a:r>
              <a:rPr kumimoji="0" lang="en-US" sz="700" b="0" i="0" u="none" strike="noStrike" kern="1200" cap="none" spc="0" normalizeH="0" baseline="0" noProof="0" dirty="0">
                <a:ln>
                  <a:noFill/>
                </a:ln>
                <a:solidFill>
                  <a:srgbClr val="000000"/>
                </a:solidFill>
                <a:effectLst/>
                <a:uLnTx/>
                <a:uFillTx/>
                <a:latin typeface="Arial" charset="0"/>
                <a:cs typeface="Arial" charset="0"/>
              </a:rPr>
              <a:t>M</a:t>
            </a:r>
            <a:endParaRPr kumimoji="0" lang="en-US" sz="700" b="0" i="0" u="none" strike="noStrike" kern="1200" cap="none" spc="0" normalizeH="0" baseline="0" noProof="0" dirty="0">
              <a:ln>
                <a:noFill/>
              </a:ln>
              <a:solidFill>
                <a:srgbClr val="4D4D4D"/>
              </a:solidFill>
              <a:effectLst/>
              <a:uLnTx/>
              <a:uFillTx/>
              <a:latin typeface="Arial" charset="0"/>
              <a:cs typeface="Arial" charset="0"/>
            </a:endParaRPr>
          </a:p>
        </p:txBody>
      </p:sp>
      <p:grpSp>
        <p:nvGrpSpPr>
          <p:cNvPr id="64" name="Group 1"/>
          <p:cNvGrpSpPr>
            <a:grpSpLocks/>
          </p:cNvGrpSpPr>
          <p:nvPr/>
        </p:nvGrpSpPr>
        <p:grpSpPr bwMode="auto">
          <a:xfrm>
            <a:off x="5172850" y="4426968"/>
            <a:ext cx="1611312" cy="1558925"/>
            <a:chOff x="471488" y="957263"/>
            <a:chExt cx="1611312" cy="1558925"/>
          </a:xfrm>
        </p:grpSpPr>
        <p:grpSp>
          <p:nvGrpSpPr>
            <p:cNvPr id="65" name="Group 2"/>
            <p:cNvGrpSpPr>
              <a:grpSpLocks/>
            </p:cNvGrpSpPr>
            <p:nvPr/>
          </p:nvGrpSpPr>
          <p:grpSpPr bwMode="auto">
            <a:xfrm>
              <a:off x="471488" y="957263"/>
              <a:ext cx="1611312" cy="1558925"/>
              <a:chOff x="471488" y="957263"/>
              <a:chExt cx="1611312" cy="1558925"/>
            </a:xfrm>
          </p:grpSpPr>
          <p:sp>
            <p:nvSpPr>
              <p:cNvPr id="67" name="Rectangle 6"/>
              <p:cNvSpPr>
                <a:spLocks noChangeArrowheads="1"/>
              </p:cNvSpPr>
              <p:nvPr/>
            </p:nvSpPr>
            <p:spPr bwMode="auto">
              <a:xfrm>
                <a:off x="471488" y="957263"/>
                <a:ext cx="1601787" cy="1558925"/>
              </a:xfrm>
              <a:prstGeom prst="rect">
                <a:avLst/>
              </a:prstGeom>
              <a:solidFill>
                <a:srgbClr val="FFFFFF"/>
              </a:solidFill>
              <a:ln w="6350">
                <a:solidFill>
                  <a:srgbClr val="FFFFFF">
                    <a:lumMod val="75000"/>
                  </a:srgbClr>
                </a:solidFill>
                <a:miter lim="800000"/>
                <a:headEnd/>
                <a:tailEnd/>
              </a:ln>
            </p:spPr>
            <p:txBody>
              <a:bodyPr lIns="0" tIns="0" rIns="0" bIns="720000"/>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p:txBody>
          </p:sp>
          <p:sp>
            <p:nvSpPr>
              <p:cNvPr id="68" name="Text Box 28"/>
              <p:cNvSpPr txBox="1">
                <a:spLocks noChangeArrowheads="1"/>
              </p:cNvSpPr>
              <p:nvPr/>
            </p:nvSpPr>
            <p:spPr bwMode="auto">
              <a:xfrm>
                <a:off x="471488" y="1577261"/>
                <a:ext cx="1611312" cy="915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1" i="0" u="none" strike="noStrike" kern="1200" cap="none" spc="0" normalizeH="0" baseline="0" noProof="0">
                    <a:ln>
                      <a:noFill/>
                    </a:ln>
                    <a:solidFill>
                      <a:srgbClr val="000000"/>
                    </a:solidFill>
                    <a:effectLst/>
                    <a:uLnTx/>
                    <a:uFillTx/>
                    <a:latin typeface="Arial" charset="0"/>
                    <a:cs typeface="Arial" charset="0"/>
                  </a:rPr>
                  <a:t>EUR 9 BN</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it-IT" sz="700" b="0" i="0" u="none" strike="noStrike" kern="1200" cap="none" spc="0" normalizeH="0" baseline="0" noProof="0">
                    <a:ln>
                      <a:noFill/>
                    </a:ln>
                    <a:solidFill>
                      <a:srgbClr val="000000"/>
                    </a:solidFill>
                    <a:effectLst/>
                    <a:uLnTx/>
                    <a:uFillTx/>
                    <a:latin typeface="Arial" charset="0"/>
                    <a:cs typeface="Arial" charset="0"/>
                  </a:rPr>
                  <a:t>Refinancing of SNAM SpA intercompany debt post ENI disposal</a:t>
                </a:r>
                <a:endParaRPr kumimoji="0" lang="en-GB" altLang="it-IT" sz="700" b="0" i="0" u="none" strike="noStrike" kern="1200" cap="none" spc="0" normalizeH="0" baseline="0" noProof="0">
                  <a:ln>
                    <a:noFill/>
                  </a:ln>
                  <a:solidFill>
                    <a:srgbClr val="000000"/>
                  </a:solidFill>
                  <a:effectLst/>
                  <a:uLnTx/>
                  <a:uFillTx/>
                  <a:latin typeface="Arial" charset="0"/>
                  <a:cs typeface="Arial" charset="0"/>
                </a:endParaRP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Mandated Lead Arranger and Bookrunner</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Italy                                            2012     </a:t>
                </a:r>
              </a:p>
            </p:txBody>
          </p:sp>
          <p:pic>
            <p:nvPicPr>
              <p:cNvPr id="69" name="Picture 37" descr="logo_snam.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001045" y="980728"/>
                <a:ext cx="542672" cy="542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6"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00062" y="982662"/>
              <a:ext cx="349200" cy="34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6" name="Text Box 69"/>
          <p:cNvSpPr txBox="1">
            <a:spLocks noChangeArrowheads="1"/>
          </p:cNvSpPr>
          <p:nvPr/>
        </p:nvSpPr>
        <p:spPr bwMode="auto">
          <a:xfrm>
            <a:off x="2088928" y="4432300"/>
            <a:ext cx="27051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Financing of a portion of the acquisition of </a:t>
            </a:r>
            <a:r>
              <a:rPr kumimoji="0" lang="en-US" sz="700" b="0" i="0" u="none" strike="noStrike" kern="1200" cap="none" spc="0" normalizeH="0" baseline="0" noProof="0" dirty="0" err="1" smtClean="0">
                <a:ln>
                  <a:noFill/>
                </a:ln>
                <a:solidFill>
                  <a:srgbClr val="000000"/>
                </a:solidFill>
                <a:effectLst/>
                <a:uLnTx/>
                <a:uFillTx/>
                <a:latin typeface="Arial" charset="0"/>
                <a:cs typeface="Arial" charset="0"/>
              </a:rPr>
              <a:t>Edipower</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 </a:t>
            </a:r>
            <a:r>
              <a:rPr kumimoji="0" lang="en-US" sz="700" b="0" i="0" u="none" strike="noStrike" kern="1200" cap="none" spc="0" normalizeH="0" baseline="0" noProof="0" dirty="0" err="1" smtClean="0">
                <a:ln>
                  <a:noFill/>
                </a:ln>
                <a:solidFill>
                  <a:srgbClr val="000000"/>
                </a:solidFill>
                <a:effectLst/>
                <a:uLnTx/>
                <a:uFillTx/>
                <a:latin typeface="Arial" charset="0"/>
                <a:cs typeface="Arial" charset="0"/>
              </a:rPr>
              <a:t>SpA</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 </a:t>
            </a:r>
            <a:r>
              <a:rPr kumimoji="0" lang="en-US" sz="700" b="0" i="0" u="none" strike="noStrike" kern="1200" cap="none" spc="0" normalizeH="0" baseline="0" noProof="0" dirty="0">
                <a:ln>
                  <a:noFill/>
                </a:ln>
                <a:solidFill>
                  <a:srgbClr val="000000"/>
                </a:solidFill>
                <a:effectLst/>
                <a:uLnTx/>
                <a:uFillTx/>
                <a:latin typeface="Arial" charset="0"/>
                <a:cs typeface="Arial" charset="0"/>
              </a:rPr>
              <a:t>by </a:t>
            </a:r>
            <a:r>
              <a:rPr kumimoji="0" lang="en-US" sz="700" b="0" i="0" u="none" strike="noStrike" kern="1200" cap="none" spc="0" normalizeH="0" baseline="0" noProof="0" dirty="0" err="1">
                <a:ln>
                  <a:noFill/>
                </a:ln>
                <a:solidFill>
                  <a:srgbClr val="000000"/>
                </a:solidFill>
                <a:effectLst/>
                <a:uLnTx/>
                <a:uFillTx/>
                <a:latin typeface="Arial" charset="0"/>
                <a:cs typeface="Arial" charset="0"/>
              </a:rPr>
              <a:t>Delmi</a:t>
            </a:r>
            <a:r>
              <a:rPr kumimoji="0" lang="en-US" sz="700" b="0" i="0" u="none" strike="noStrike" kern="1200" cap="none" spc="0" normalizeH="0" baseline="0" noProof="0" dirty="0">
                <a:ln>
                  <a:noFill/>
                </a:ln>
                <a:solidFill>
                  <a:srgbClr val="000000"/>
                </a:solidFill>
                <a:effectLst/>
                <a:uLnTx/>
                <a:uFillTx/>
                <a:latin typeface="Arial" charset="0"/>
                <a:cs typeface="Arial" charset="0"/>
              </a:rPr>
              <a:t> </a:t>
            </a:r>
            <a:r>
              <a:rPr kumimoji="0" lang="en-US" sz="700" b="0" i="0" u="none" strike="noStrike" kern="1200" cap="none" spc="0" normalizeH="0" baseline="0" noProof="0" dirty="0" err="1">
                <a:ln>
                  <a:noFill/>
                </a:ln>
                <a:solidFill>
                  <a:srgbClr val="000000"/>
                </a:solidFill>
                <a:effectLst/>
                <a:uLnTx/>
                <a:uFillTx/>
                <a:latin typeface="Arial" charset="0"/>
                <a:cs typeface="Arial" charset="0"/>
              </a:rPr>
              <a:t>SpA</a:t>
            </a:r>
            <a:r>
              <a:rPr kumimoji="0" lang="en-US" sz="700" b="0" i="0" u="none" strike="noStrike" kern="1200" cap="none" spc="0" normalizeH="0" baseline="0" noProof="0" dirty="0">
                <a:ln>
                  <a:noFill/>
                </a:ln>
                <a:solidFill>
                  <a:srgbClr val="000000"/>
                </a:solidFill>
                <a:effectLst/>
                <a:uLnTx/>
                <a:uFillTx/>
                <a:latin typeface="Arial" charset="0"/>
                <a:cs typeface="Arial" charset="0"/>
              </a:rPr>
              <a:t> </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and refinancing of </a:t>
            </a:r>
            <a:r>
              <a:rPr kumimoji="0" lang="en-US" sz="700" b="0" i="0" u="none" strike="noStrike" kern="1200" cap="none" spc="0" normalizeH="0" baseline="0" noProof="0" dirty="0" err="1" smtClean="0">
                <a:ln>
                  <a:noFill/>
                </a:ln>
                <a:solidFill>
                  <a:srgbClr val="000000"/>
                </a:solidFill>
                <a:effectLst/>
                <a:uLnTx/>
                <a:uFillTx/>
                <a:latin typeface="Arial" charset="0"/>
                <a:cs typeface="Arial" charset="0"/>
              </a:rPr>
              <a:t>Edipower’s</a:t>
            </a:r>
            <a:r>
              <a:rPr kumimoji="0" lang="en-US" sz="700" b="0" i="0" u="none" strike="noStrike" kern="1200" cap="none" spc="0" normalizeH="0" baseline="0" noProof="0" dirty="0" smtClean="0">
                <a:ln>
                  <a:noFill/>
                </a:ln>
                <a:solidFill>
                  <a:srgbClr val="000000"/>
                </a:solidFill>
                <a:effectLst/>
                <a:uLnTx/>
                <a:uFillTx/>
                <a:latin typeface="Arial" charset="0"/>
                <a:cs typeface="Arial" charset="0"/>
              </a:rPr>
              <a:t> existing </a:t>
            </a:r>
            <a:r>
              <a:rPr kumimoji="0" lang="en-US" sz="700" b="0" i="0" u="none" strike="noStrike" kern="1200" cap="none" spc="0" normalizeH="0" baseline="0" noProof="0" dirty="0" err="1" smtClean="0">
                <a:ln>
                  <a:noFill/>
                </a:ln>
                <a:solidFill>
                  <a:srgbClr val="000000"/>
                </a:solidFill>
                <a:effectLst/>
                <a:uLnTx/>
                <a:uFillTx/>
                <a:latin typeface="Arial" charset="0"/>
                <a:cs typeface="Arial" charset="0"/>
              </a:rPr>
              <a:t>indebtness</a:t>
            </a:r>
            <a:endParaRPr kumimoji="0" lang="en-US" sz="700" b="0" i="0" u="none" strike="noStrike" kern="1200" cap="none" spc="0" normalizeH="0" baseline="0" noProof="0" dirty="0" smtClean="0">
              <a:ln>
                <a:noFill/>
              </a:ln>
              <a:solidFill>
                <a:srgbClr val="000000"/>
              </a:solidFill>
              <a:effectLst/>
              <a:uLnTx/>
              <a:uFillTx/>
              <a:latin typeface="Arial" charset="0"/>
              <a:cs typeface="Arial" charset="0"/>
            </a:endParaRP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0" cap="none" spc="0" normalizeH="0" baseline="0" noProof="0" dirty="0">
                <a:ln>
                  <a:noFill/>
                </a:ln>
                <a:solidFill>
                  <a:srgbClr val="000000"/>
                </a:solidFill>
                <a:effectLst/>
                <a:uLnTx/>
                <a:uFillTx/>
                <a:latin typeface="Arial" charset="0"/>
                <a:cs typeface="Arial" charset="0"/>
              </a:rPr>
              <a:t>Sponsors: </a:t>
            </a:r>
            <a:r>
              <a:rPr kumimoji="0" lang="en-US" sz="700" b="0" i="0" u="none" strike="noStrike" kern="0" cap="none" spc="0" normalizeH="0" baseline="0" noProof="0" dirty="0" err="1">
                <a:ln>
                  <a:noFill/>
                </a:ln>
                <a:solidFill>
                  <a:srgbClr val="000000"/>
                </a:solidFill>
                <a:effectLst/>
                <a:uLnTx/>
                <a:uFillTx/>
                <a:latin typeface="Arial" charset="0"/>
                <a:cs typeface="Arial" charset="0"/>
              </a:rPr>
              <a:t>Delmi</a:t>
            </a:r>
            <a:r>
              <a:rPr kumimoji="0" lang="en-US" sz="700" b="0" i="0" u="none" strike="noStrike" kern="0" cap="none" spc="0" normalizeH="0" baseline="0" noProof="0" dirty="0">
                <a:ln>
                  <a:noFill/>
                </a:ln>
                <a:solidFill>
                  <a:srgbClr val="000000"/>
                </a:solidFill>
                <a:effectLst/>
                <a:uLnTx/>
                <a:uFillTx/>
                <a:latin typeface="Arial" charset="0"/>
                <a:cs typeface="Arial" charset="0"/>
              </a:rPr>
              <a:t> </a:t>
            </a:r>
            <a:r>
              <a:rPr kumimoji="0" lang="en-US" sz="700" b="0" i="0" u="none" strike="noStrike" kern="0" cap="none" spc="0" normalizeH="0" baseline="0" noProof="0" dirty="0" err="1">
                <a:ln>
                  <a:noFill/>
                </a:ln>
                <a:solidFill>
                  <a:srgbClr val="000000"/>
                </a:solidFill>
                <a:effectLst/>
                <a:uLnTx/>
                <a:uFillTx/>
                <a:latin typeface="Arial" charset="0"/>
                <a:cs typeface="Arial" charset="0"/>
              </a:rPr>
              <a:t>SpA</a:t>
            </a:r>
            <a:r>
              <a:rPr kumimoji="0" lang="en-US" sz="700" b="0" i="0" u="none" strike="noStrike" kern="0" cap="none" spc="0" normalizeH="0" baseline="0" noProof="0" dirty="0">
                <a:ln>
                  <a:noFill/>
                </a:ln>
                <a:solidFill>
                  <a:srgbClr val="000000"/>
                </a:solidFill>
                <a:effectLst/>
                <a:uLnTx/>
                <a:uFillTx/>
                <a:latin typeface="Arial" charset="0"/>
                <a:cs typeface="Arial" charset="0"/>
              </a:rPr>
              <a:t>, A2A </a:t>
            </a:r>
            <a:r>
              <a:rPr kumimoji="0" lang="en-US" sz="700" b="0" i="0" u="none" strike="noStrike" kern="0" cap="none" spc="0" normalizeH="0" baseline="0" noProof="0" dirty="0" err="1" smtClean="0">
                <a:ln>
                  <a:noFill/>
                </a:ln>
                <a:solidFill>
                  <a:srgbClr val="000000"/>
                </a:solidFill>
                <a:effectLst/>
                <a:uLnTx/>
                <a:uFillTx/>
                <a:latin typeface="Arial" charset="0"/>
                <a:cs typeface="Arial" charset="0"/>
              </a:rPr>
              <a:t>SpA</a:t>
            </a:r>
            <a:r>
              <a:rPr kumimoji="0" lang="en-US" sz="700" b="0" i="0" u="none" strike="noStrike" kern="0" cap="none" spc="0" normalizeH="0" baseline="0" noProof="0" dirty="0" smtClean="0">
                <a:ln>
                  <a:noFill/>
                </a:ln>
                <a:solidFill>
                  <a:srgbClr val="000000"/>
                </a:solidFill>
                <a:effectLst/>
                <a:uLnTx/>
                <a:uFillTx/>
                <a:latin typeface="Arial" charset="0"/>
                <a:cs typeface="Arial" charset="0"/>
              </a:rPr>
              <a:t> and </a:t>
            </a:r>
            <a:r>
              <a:rPr kumimoji="0" lang="en-US" sz="700" b="0" i="0" u="none" strike="noStrike" kern="0" cap="none" spc="0" normalizeH="0" baseline="0" noProof="0" dirty="0">
                <a:ln>
                  <a:noFill/>
                </a:ln>
                <a:solidFill>
                  <a:srgbClr val="000000"/>
                </a:solidFill>
                <a:effectLst/>
                <a:uLnTx/>
                <a:uFillTx/>
                <a:latin typeface="Arial" charset="0"/>
                <a:cs typeface="Arial" charset="0"/>
              </a:rPr>
              <a:t>Iren </a:t>
            </a:r>
            <a:r>
              <a:rPr kumimoji="0" lang="en-US" sz="700" b="0" i="0" u="none" strike="noStrike" kern="0" cap="none" spc="0" normalizeH="0" baseline="0" noProof="0" dirty="0" err="1">
                <a:ln>
                  <a:noFill/>
                </a:ln>
                <a:solidFill>
                  <a:srgbClr val="000000"/>
                </a:solidFill>
                <a:effectLst/>
                <a:uLnTx/>
                <a:uFillTx/>
                <a:latin typeface="Arial" charset="0"/>
                <a:cs typeface="Arial" charset="0"/>
              </a:rPr>
              <a:t>SpA</a:t>
            </a:r>
            <a:endParaRPr kumimoji="0" lang="en-US" sz="700" b="0" i="0" u="none" strike="noStrike" kern="0" cap="none" spc="0" normalizeH="0" baseline="0" noProof="0" dirty="0">
              <a:ln>
                <a:noFill/>
              </a:ln>
              <a:solidFill>
                <a:srgbClr val="000000"/>
              </a:solidFill>
              <a:effectLst/>
              <a:uLnTx/>
              <a:uFillTx/>
              <a:latin typeface="Arial" charset="0"/>
              <a:cs typeface="Arial" charset="0"/>
            </a:endParaRP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0" cap="none" spc="0" normalizeH="0" baseline="0" noProof="0" dirty="0">
                <a:ln>
                  <a:noFill/>
                </a:ln>
                <a:solidFill>
                  <a:srgbClr val="000000"/>
                </a:solidFill>
                <a:effectLst/>
                <a:uLnTx/>
                <a:uFillTx/>
                <a:latin typeface="Arial" charset="0"/>
                <a:cs typeface="Arial" charset="0"/>
              </a:rPr>
              <a:t>Tenor: </a:t>
            </a:r>
            <a:r>
              <a:rPr kumimoji="0" lang="en-US" sz="700" b="0" i="0" u="none" strike="noStrike" kern="0" cap="none" spc="0" normalizeH="0" baseline="0" noProof="0" dirty="0">
                <a:ln>
                  <a:noFill/>
                </a:ln>
                <a:solidFill>
                  <a:srgbClr val="000000"/>
                </a:solidFill>
                <a:effectLst/>
                <a:uLnTx/>
                <a:uFillTx/>
                <a:latin typeface="Arial" charset="0"/>
                <a:cs typeface="Arial" charset="0"/>
              </a:rPr>
              <a:t>5 years</a:t>
            </a: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0" cap="none" spc="0" normalizeH="0" baseline="0" noProof="0" dirty="0">
                <a:ln>
                  <a:noFill/>
                </a:ln>
                <a:solidFill>
                  <a:srgbClr val="000000"/>
                </a:solidFill>
                <a:effectLst/>
                <a:uLnTx/>
                <a:uFillTx/>
                <a:latin typeface="Arial" charset="0"/>
                <a:cs typeface="Arial" charset="0"/>
              </a:rPr>
              <a:t>Role: </a:t>
            </a:r>
            <a:r>
              <a:rPr kumimoji="0" lang="en-US" sz="700" b="0" i="0" u="none" strike="noStrike" kern="0" cap="none" spc="0" normalizeH="0" baseline="0" noProof="0" dirty="0">
                <a:ln>
                  <a:noFill/>
                </a:ln>
                <a:solidFill>
                  <a:srgbClr val="000000"/>
                </a:solidFill>
                <a:effectLst/>
                <a:uLnTx/>
                <a:uFillTx/>
                <a:latin typeface="Arial" charset="0"/>
                <a:cs typeface="Arial" charset="0"/>
              </a:rPr>
              <a:t>Agent, Mandated Lead Arranger and Documentation Bank</a:t>
            </a: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1" i="0" u="none" strike="noStrike" kern="0" cap="none" spc="0" normalizeH="0" baseline="0" noProof="0" dirty="0">
                <a:ln>
                  <a:noFill/>
                </a:ln>
                <a:solidFill>
                  <a:srgbClr val="000000"/>
                </a:solidFill>
                <a:effectLst/>
                <a:uLnTx/>
                <a:uFillTx/>
                <a:latin typeface="Arial" charset="0"/>
                <a:cs typeface="Arial" charset="0"/>
              </a:rPr>
              <a:t>Total Debt: </a:t>
            </a:r>
            <a:r>
              <a:rPr kumimoji="0" lang="en-US" sz="700" b="0" i="0" u="none" strike="noStrike" kern="0" cap="none" spc="0" normalizeH="0" baseline="0" noProof="0" dirty="0">
                <a:ln>
                  <a:noFill/>
                </a:ln>
                <a:solidFill>
                  <a:srgbClr val="000000"/>
                </a:solidFill>
                <a:effectLst/>
                <a:uLnTx/>
                <a:uFillTx/>
                <a:latin typeface="Arial" charset="0"/>
                <a:cs typeface="Arial" charset="0"/>
              </a:rPr>
              <a:t>EUR 1.2 BN</a:t>
            </a:r>
          </a:p>
          <a:p>
            <a:pPr marL="354013" marR="0" lvl="1" indent="-263525" algn="l" defTabSz="914400" rtl="0" eaLnBrk="1" fontAlgn="base" latinLnBrk="0" hangingPunct="1">
              <a:lnSpc>
                <a:spcPct val="100000"/>
              </a:lnSpc>
              <a:spcBef>
                <a:spcPct val="30000"/>
              </a:spcBef>
              <a:spcAft>
                <a:spcPct val="0"/>
              </a:spcAft>
              <a:buClr>
                <a:srgbClr val="0A2873"/>
              </a:buClr>
              <a:buSzPct val="150000"/>
              <a:buFont typeface="Wingdings" pitchFamily="2" charset="2"/>
              <a:buChar char="§"/>
              <a:tabLst/>
              <a:defRPr/>
            </a:pPr>
            <a:r>
              <a:rPr kumimoji="0" lang="en-US" sz="700" b="0" i="0" u="none" strike="noStrike" kern="0" cap="none" spc="0" normalizeH="0" baseline="0" noProof="0" dirty="0" err="1">
                <a:ln>
                  <a:noFill/>
                </a:ln>
                <a:solidFill>
                  <a:srgbClr val="000000"/>
                </a:solidFill>
                <a:effectLst/>
                <a:uLnTx/>
                <a:uFillTx/>
                <a:latin typeface="Arial" charset="0"/>
                <a:cs typeface="Arial" charset="0"/>
              </a:rPr>
              <a:t>Banca</a:t>
            </a:r>
            <a:r>
              <a:rPr kumimoji="0" lang="en-US" sz="700" b="0" i="0" u="none" strike="noStrike" kern="0" cap="none" spc="0" normalizeH="0" baseline="0" noProof="0" dirty="0">
                <a:ln>
                  <a:noFill/>
                </a:ln>
                <a:solidFill>
                  <a:srgbClr val="000000"/>
                </a:solidFill>
                <a:effectLst/>
                <a:uLnTx/>
                <a:uFillTx/>
                <a:latin typeface="Arial" charset="0"/>
                <a:cs typeface="Arial" charset="0"/>
              </a:rPr>
              <a:t> IMI </a:t>
            </a:r>
            <a:r>
              <a:rPr kumimoji="0" lang="en-US" sz="700" b="1" i="0" u="none" strike="noStrike" kern="0" cap="none" spc="0" normalizeH="0" baseline="0" noProof="0" dirty="0">
                <a:ln>
                  <a:noFill/>
                </a:ln>
                <a:solidFill>
                  <a:srgbClr val="000000"/>
                </a:solidFill>
                <a:effectLst/>
                <a:uLnTx/>
                <a:uFillTx/>
                <a:latin typeface="Arial" charset="0"/>
                <a:cs typeface="Arial" charset="0"/>
              </a:rPr>
              <a:t>Commitment: </a:t>
            </a:r>
            <a:r>
              <a:rPr kumimoji="0" lang="en-US" sz="700" b="0" i="0" u="none" strike="noStrike" kern="0" cap="none" spc="0" normalizeH="0" baseline="0" noProof="0" dirty="0">
                <a:ln>
                  <a:noFill/>
                </a:ln>
                <a:solidFill>
                  <a:srgbClr val="000000"/>
                </a:solidFill>
                <a:effectLst/>
                <a:uLnTx/>
                <a:uFillTx/>
                <a:latin typeface="Arial" charset="0"/>
                <a:cs typeface="Arial" charset="0"/>
              </a:rPr>
              <a:t>EUR 200 M</a:t>
            </a:r>
          </a:p>
        </p:txBody>
      </p:sp>
      <p:grpSp>
        <p:nvGrpSpPr>
          <p:cNvPr id="77" name="Group 1"/>
          <p:cNvGrpSpPr>
            <a:grpSpLocks/>
          </p:cNvGrpSpPr>
          <p:nvPr/>
        </p:nvGrpSpPr>
        <p:grpSpPr bwMode="auto">
          <a:xfrm>
            <a:off x="463328" y="4432300"/>
            <a:ext cx="1611313" cy="1568450"/>
            <a:chOff x="5159375" y="957263"/>
            <a:chExt cx="1611313" cy="1568441"/>
          </a:xfrm>
        </p:grpSpPr>
        <p:grpSp>
          <p:nvGrpSpPr>
            <p:cNvPr id="78" name="Group 61"/>
            <p:cNvGrpSpPr>
              <a:grpSpLocks/>
            </p:cNvGrpSpPr>
            <p:nvPr/>
          </p:nvGrpSpPr>
          <p:grpSpPr bwMode="auto">
            <a:xfrm>
              <a:off x="5159375" y="957263"/>
              <a:ext cx="1611313" cy="1568441"/>
              <a:chOff x="471488" y="957263"/>
              <a:chExt cx="1611312" cy="1568441"/>
            </a:xfrm>
          </p:grpSpPr>
          <p:sp>
            <p:nvSpPr>
              <p:cNvPr id="80" name="Rectangle 6"/>
              <p:cNvSpPr>
                <a:spLocks noChangeArrowheads="1"/>
              </p:cNvSpPr>
              <p:nvPr/>
            </p:nvSpPr>
            <p:spPr bwMode="auto">
              <a:xfrm>
                <a:off x="471488" y="957263"/>
                <a:ext cx="1601787" cy="1558916"/>
              </a:xfrm>
              <a:prstGeom prst="rect">
                <a:avLst/>
              </a:prstGeom>
              <a:solidFill>
                <a:srgbClr val="FFFFFF"/>
              </a:solidFill>
              <a:ln w="6350">
                <a:solidFill>
                  <a:srgbClr val="FFFFFF">
                    <a:lumMod val="75000"/>
                  </a:srgbClr>
                </a:solidFill>
                <a:miter lim="800000"/>
                <a:headEnd/>
                <a:tailEnd/>
              </a:ln>
            </p:spPr>
            <p:txBody>
              <a:bodyPr lIns="0" tIns="0" rIns="0" bIns="720000"/>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700" b="1" i="0" u="none" strike="noStrike" kern="1200" cap="none" spc="0" normalizeH="0" baseline="0" noProof="0">
                  <a:ln>
                    <a:noFill/>
                  </a:ln>
                  <a:solidFill>
                    <a:srgbClr val="000000"/>
                  </a:solidFill>
                  <a:effectLst/>
                  <a:uLnTx/>
                  <a:uFillTx/>
                  <a:latin typeface="Arial" pitchFamily="34" charset="0"/>
                  <a:cs typeface="Arial" pitchFamily="34" charset="0"/>
                </a:endParaRPr>
              </a:p>
            </p:txBody>
          </p:sp>
          <p:sp>
            <p:nvSpPr>
              <p:cNvPr id="81" name="Text Box 28"/>
              <p:cNvSpPr txBox="1">
                <a:spLocks noChangeArrowheads="1"/>
              </p:cNvSpPr>
              <p:nvPr/>
            </p:nvSpPr>
            <p:spPr bwMode="auto">
              <a:xfrm>
                <a:off x="471488" y="1340768"/>
                <a:ext cx="1611312" cy="1184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charset="0"/>
                    <a:ea typeface="+mn-ea"/>
                    <a:cs typeface="Arial" charset="0"/>
                  </a:defRPr>
                </a:lvl1pPr>
                <a:lvl2pPr marL="457200" algn="l" rtl="0" fontAlgn="base">
                  <a:spcBef>
                    <a:spcPct val="0"/>
                  </a:spcBef>
                  <a:spcAft>
                    <a:spcPct val="0"/>
                  </a:spcAft>
                  <a:defRPr sz="700" kern="1200">
                    <a:solidFill>
                      <a:schemeClr val="tx1"/>
                    </a:solidFill>
                    <a:latin typeface="Arial" charset="0"/>
                    <a:ea typeface="+mn-ea"/>
                    <a:cs typeface="Arial" charset="0"/>
                  </a:defRPr>
                </a:lvl2pPr>
                <a:lvl3pPr marL="914400" algn="l" rtl="0" fontAlgn="base">
                  <a:spcBef>
                    <a:spcPct val="0"/>
                  </a:spcBef>
                  <a:spcAft>
                    <a:spcPct val="0"/>
                  </a:spcAft>
                  <a:defRPr sz="700" kern="1200">
                    <a:solidFill>
                      <a:schemeClr val="tx1"/>
                    </a:solidFill>
                    <a:latin typeface="Arial" charset="0"/>
                    <a:ea typeface="+mn-ea"/>
                    <a:cs typeface="Arial" charset="0"/>
                  </a:defRPr>
                </a:lvl3pPr>
                <a:lvl4pPr marL="1371600" algn="l" rtl="0" fontAlgn="base">
                  <a:spcBef>
                    <a:spcPct val="0"/>
                  </a:spcBef>
                  <a:spcAft>
                    <a:spcPct val="0"/>
                  </a:spcAft>
                  <a:defRPr sz="700" kern="1200">
                    <a:solidFill>
                      <a:schemeClr val="tx1"/>
                    </a:solidFill>
                    <a:latin typeface="Arial" charset="0"/>
                    <a:ea typeface="+mn-ea"/>
                    <a:cs typeface="Arial" charset="0"/>
                  </a:defRPr>
                </a:lvl4pPr>
                <a:lvl5pPr marL="1828800" algn="l" rtl="0" fontAlgn="base">
                  <a:spcBef>
                    <a:spcPct val="0"/>
                  </a:spcBef>
                  <a:spcAft>
                    <a:spcPct val="0"/>
                  </a:spcAft>
                  <a:defRPr sz="700" kern="1200">
                    <a:solidFill>
                      <a:schemeClr val="tx1"/>
                    </a:solidFill>
                    <a:latin typeface="Arial" charset="0"/>
                    <a:ea typeface="+mn-ea"/>
                    <a:cs typeface="Arial" charset="0"/>
                  </a:defRPr>
                </a:lvl5pPr>
                <a:lvl6pPr marL="2286000" algn="l" defTabSz="914400" rtl="0" eaLnBrk="1" latinLnBrk="0" hangingPunct="1">
                  <a:defRPr sz="700" kern="1200">
                    <a:solidFill>
                      <a:schemeClr val="tx1"/>
                    </a:solidFill>
                    <a:latin typeface="Arial" charset="0"/>
                    <a:ea typeface="+mn-ea"/>
                    <a:cs typeface="Arial" charset="0"/>
                  </a:defRPr>
                </a:lvl6pPr>
                <a:lvl7pPr marL="2743200" algn="l" defTabSz="914400" rtl="0" eaLnBrk="1" latinLnBrk="0" hangingPunct="1">
                  <a:defRPr sz="700" kern="1200">
                    <a:solidFill>
                      <a:schemeClr val="tx1"/>
                    </a:solidFill>
                    <a:latin typeface="Arial" charset="0"/>
                    <a:ea typeface="+mn-ea"/>
                    <a:cs typeface="Arial" charset="0"/>
                  </a:defRPr>
                </a:lvl7pPr>
                <a:lvl8pPr marL="3200400" algn="l" defTabSz="914400" rtl="0" eaLnBrk="1" latinLnBrk="0" hangingPunct="1">
                  <a:defRPr sz="700" kern="1200">
                    <a:solidFill>
                      <a:schemeClr val="tx1"/>
                    </a:solidFill>
                    <a:latin typeface="Arial" charset="0"/>
                    <a:ea typeface="+mn-ea"/>
                    <a:cs typeface="Arial" charset="0"/>
                  </a:defRPr>
                </a:lvl8pPr>
                <a:lvl9pPr marL="3657600" algn="l" defTabSz="914400" rtl="0" eaLnBrk="1" latinLnBrk="0" hangingPunct="1">
                  <a:defRPr sz="7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n-GB" altLang="it-IT" sz="700" b="1" i="0" u="none" strike="noStrike" kern="1200" cap="none" spc="0" normalizeH="0" baseline="0" noProof="0">
                  <a:ln>
                    <a:noFill/>
                  </a:ln>
                  <a:solidFill>
                    <a:srgbClr val="000000"/>
                  </a:solidFill>
                  <a:effectLst/>
                  <a:uLnTx/>
                  <a:uFillTx/>
                  <a:latin typeface="Arial" charset="0"/>
                  <a:cs typeface="Arial" charset="0"/>
                </a:endParaRP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1" i="0" u="none" strike="noStrike" kern="1200" cap="none" spc="0" normalizeH="0" baseline="0" noProof="0">
                    <a:ln>
                      <a:noFill/>
                    </a:ln>
                    <a:solidFill>
                      <a:srgbClr val="000000"/>
                    </a:solidFill>
                    <a:effectLst/>
                    <a:uLnTx/>
                    <a:uFillTx/>
                    <a:latin typeface="Arial" charset="0"/>
                    <a:cs typeface="Arial" charset="0"/>
                  </a:rPr>
                  <a:t>EUR 1.2 BN</a:t>
                </a: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Acquisition of Edipower by Delmi SpA and refinancing of Edipower</a:t>
                </a:r>
              </a:p>
              <a:p>
                <a:pPr marL="0" marR="0" lvl="0" indent="0" algn="ctr" defTabSz="914400" rtl="0" eaLnBrk="1" fontAlgn="base" latinLnBrk="0" hangingPunct="1">
                  <a:lnSpc>
                    <a:spcPct val="100000"/>
                  </a:lnSpc>
                  <a:spcBef>
                    <a:spcPct val="50000"/>
                  </a:spcBef>
                  <a:spcAft>
                    <a:spcPct val="0"/>
                  </a:spcAft>
                  <a:buClrTx/>
                  <a:buSzTx/>
                  <a:buFontTx/>
                  <a:buNone/>
                  <a:tabLst/>
                  <a:defRPr/>
                </a:pPr>
                <a:endParaRPr kumimoji="0" lang="en-GB" altLang="it-IT" sz="700" b="0" i="0" u="none" strike="noStrike" kern="1200" cap="none" spc="0" normalizeH="0" baseline="0" noProof="0">
                  <a:ln>
                    <a:noFill/>
                  </a:ln>
                  <a:solidFill>
                    <a:srgbClr val="000000"/>
                  </a:solidFill>
                  <a:effectLst/>
                  <a:uLnTx/>
                  <a:uFillTx/>
                  <a:latin typeface="Arial" charset="0"/>
                  <a:cs typeface="Arial" charset="0"/>
                </a:endParaRPr>
              </a:p>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it-IT" sz="700" b="0" i="0" u="none" strike="noStrike" kern="1200" cap="none" spc="0" normalizeH="0" baseline="0" noProof="0">
                    <a:ln>
                      <a:noFill/>
                    </a:ln>
                    <a:solidFill>
                      <a:srgbClr val="000000"/>
                    </a:solidFill>
                    <a:effectLst/>
                    <a:uLnTx/>
                    <a:uFillTx/>
                    <a:latin typeface="Arial" charset="0"/>
                    <a:cs typeface="Arial" charset="0"/>
                  </a:rPr>
                  <a:t>Agent, Mandated Lead Arranger &amp; Documentation Bank                    Italy                                            2012    </a:t>
                </a:r>
              </a:p>
            </p:txBody>
          </p:sp>
        </p:grpSp>
        <p:pic>
          <p:nvPicPr>
            <p:cNvPr id="79" name="Picture 2" descr="http://www.brundisium.net/public/edipower_LOGO.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5518" y="1056604"/>
              <a:ext cx="1089503" cy="322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 name="Gruppo 1"/>
          <p:cNvGrpSpPr>
            <a:grpSpLocks/>
          </p:cNvGrpSpPr>
          <p:nvPr/>
        </p:nvGrpSpPr>
        <p:grpSpPr bwMode="auto">
          <a:xfrm>
            <a:off x="462560" y="861833"/>
            <a:ext cx="1611313" cy="1558925"/>
            <a:chOff x="3148013" y="4531518"/>
            <a:chExt cx="1611313" cy="1558925"/>
          </a:xfrm>
        </p:grpSpPr>
        <p:grpSp>
          <p:nvGrpSpPr>
            <p:cNvPr id="72" name="Group 71"/>
            <p:cNvGrpSpPr>
              <a:grpSpLocks/>
            </p:cNvGrpSpPr>
            <p:nvPr/>
          </p:nvGrpSpPr>
          <p:grpSpPr bwMode="auto">
            <a:xfrm>
              <a:off x="3148013" y="4531518"/>
              <a:ext cx="1611313" cy="1558925"/>
              <a:chOff x="471488" y="957263"/>
              <a:chExt cx="1611312" cy="1558925"/>
            </a:xfrm>
          </p:grpSpPr>
          <p:sp>
            <p:nvSpPr>
              <p:cNvPr id="82" name="Rectangle 81"/>
              <p:cNvSpPr>
                <a:spLocks noChangeArrowheads="1"/>
              </p:cNvSpPr>
              <p:nvPr/>
            </p:nvSpPr>
            <p:spPr bwMode="auto">
              <a:xfrm>
                <a:off x="476251" y="957263"/>
                <a:ext cx="1601786" cy="1558925"/>
              </a:xfrm>
              <a:prstGeom prst="rect">
                <a:avLst/>
              </a:prstGeom>
              <a:solidFill>
                <a:schemeClr val="bg1"/>
              </a:solidFill>
              <a:ln w="6350">
                <a:solidFill>
                  <a:schemeClr val="bg1">
                    <a:lumMod val="75000"/>
                  </a:schemeClr>
                </a:solidFill>
                <a:miter lim="800000"/>
                <a:headEnd/>
                <a:tailEnd/>
              </a:ln>
            </p:spPr>
            <p:txBody>
              <a:bodyPr lIns="0" tIns="0" rIns="0" bIns="720000"/>
              <a:lstStyle>
                <a:defPPr>
                  <a:defRPr lang="it-IT"/>
                </a:defPPr>
                <a:lvl1pPr algn="l" rtl="0" fontAlgn="base">
                  <a:spcBef>
                    <a:spcPct val="0"/>
                  </a:spcBef>
                  <a:spcAft>
                    <a:spcPct val="0"/>
                  </a:spcAft>
                  <a:defRPr sz="7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7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7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7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700" kern="1200">
                    <a:solidFill>
                      <a:schemeClr val="tx1"/>
                    </a:solidFill>
                    <a:latin typeface="Arial" pitchFamily="34" charset="0"/>
                    <a:ea typeface="+mn-ea"/>
                    <a:cs typeface="Arial" pitchFamily="34" charset="0"/>
                  </a:defRPr>
                </a:lvl5pPr>
                <a:lvl6pPr marL="2286000" algn="l" defTabSz="914400" rtl="0" eaLnBrk="1" latinLnBrk="0" hangingPunct="1">
                  <a:defRPr sz="700" kern="1200">
                    <a:solidFill>
                      <a:schemeClr val="tx1"/>
                    </a:solidFill>
                    <a:latin typeface="Arial" pitchFamily="34" charset="0"/>
                    <a:ea typeface="+mn-ea"/>
                    <a:cs typeface="Arial" pitchFamily="34" charset="0"/>
                  </a:defRPr>
                </a:lvl6pPr>
                <a:lvl7pPr marL="2743200" algn="l" defTabSz="914400" rtl="0" eaLnBrk="1" latinLnBrk="0" hangingPunct="1">
                  <a:defRPr sz="700" kern="1200">
                    <a:solidFill>
                      <a:schemeClr val="tx1"/>
                    </a:solidFill>
                    <a:latin typeface="Arial" pitchFamily="34" charset="0"/>
                    <a:ea typeface="+mn-ea"/>
                    <a:cs typeface="Arial" pitchFamily="34" charset="0"/>
                  </a:defRPr>
                </a:lvl7pPr>
                <a:lvl8pPr marL="3200400" algn="l" defTabSz="914400" rtl="0" eaLnBrk="1" latinLnBrk="0" hangingPunct="1">
                  <a:defRPr sz="700" kern="1200">
                    <a:solidFill>
                      <a:schemeClr val="tx1"/>
                    </a:solidFill>
                    <a:latin typeface="Arial" pitchFamily="34" charset="0"/>
                    <a:ea typeface="+mn-ea"/>
                    <a:cs typeface="Arial" pitchFamily="34" charset="0"/>
                  </a:defRPr>
                </a:lvl8pPr>
                <a:lvl9pPr marL="3657600" algn="l" defTabSz="914400" rtl="0" eaLnBrk="1" latinLnBrk="0" hangingPunct="1">
                  <a:defRPr sz="700" kern="1200">
                    <a:solidFill>
                      <a:schemeClr val="tx1"/>
                    </a:solidFill>
                    <a:latin typeface="Arial" pitchFamily="34" charset="0"/>
                    <a:ea typeface="+mn-ea"/>
                    <a:cs typeface="Arial" pitchFamily="34" charset="0"/>
                  </a:defRPr>
                </a:lvl9pPr>
              </a:lstStyle>
              <a:p>
                <a:pPr algn="ctr" eaLnBrk="0" hangingPunct="0">
                  <a:defRPr/>
                </a:pPr>
                <a:endParaRPr lang="en-US" b="1">
                  <a:solidFill>
                    <a:srgbClr val="000000"/>
                  </a:solidFill>
                </a:endParaRPr>
              </a:p>
              <a:p>
                <a:pPr algn="ctr" eaLnBrk="0" hangingPunct="0">
                  <a:defRPr/>
                </a:pPr>
                <a:endParaRPr lang="en-US" b="1">
                  <a:solidFill>
                    <a:srgbClr val="000000"/>
                  </a:solidFill>
                </a:endParaRPr>
              </a:p>
              <a:p>
                <a:pPr algn="ctr" eaLnBrk="0" hangingPunct="0">
                  <a:defRPr/>
                </a:pPr>
                <a:endParaRPr lang="en-US" b="1">
                  <a:solidFill>
                    <a:srgbClr val="000000"/>
                  </a:solidFill>
                </a:endParaRPr>
              </a:p>
            </p:txBody>
          </p:sp>
          <p:sp>
            <p:nvSpPr>
              <p:cNvPr id="83" name="Text Box 28"/>
              <p:cNvSpPr txBox="1">
                <a:spLocks noChangeArrowheads="1"/>
              </p:cNvSpPr>
              <p:nvPr/>
            </p:nvSpPr>
            <p:spPr bwMode="auto">
              <a:xfrm>
                <a:off x="471488" y="1469539"/>
                <a:ext cx="1611312" cy="102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7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7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7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700" kern="1200">
                    <a:solidFill>
                      <a:schemeClr val="tx1"/>
                    </a:solidFill>
                    <a:latin typeface="Arial" pitchFamily="34" charset="0"/>
                    <a:ea typeface="+mn-ea"/>
                    <a:cs typeface="Arial" pitchFamily="34" charset="0"/>
                  </a:defRPr>
                </a:lvl5pPr>
                <a:lvl6pPr marL="2286000" algn="l" defTabSz="914400" rtl="0" eaLnBrk="1" latinLnBrk="0" hangingPunct="1">
                  <a:defRPr sz="700" kern="1200">
                    <a:solidFill>
                      <a:schemeClr val="tx1"/>
                    </a:solidFill>
                    <a:latin typeface="Arial" pitchFamily="34" charset="0"/>
                    <a:ea typeface="+mn-ea"/>
                    <a:cs typeface="Arial" pitchFamily="34" charset="0"/>
                  </a:defRPr>
                </a:lvl6pPr>
                <a:lvl7pPr marL="2743200" algn="l" defTabSz="914400" rtl="0" eaLnBrk="1" latinLnBrk="0" hangingPunct="1">
                  <a:defRPr sz="700" kern="1200">
                    <a:solidFill>
                      <a:schemeClr val="tx1"/>
                    </a:solidFill>
                    <a:latin typeface="Arial" pitchFamily="34" charset="0"/>
                    <a:ea typeface="+mn-ea"/>
                    <a:cs typeface="Arial" pitchFamily="34" charset="0"/>
                  </a:defRPr>
                </a:lvl7pPr>
                <a:lvl8pPr marL="3200400" algn="l" defTabSz="914400" rtl="0" eaLnBrk="1" latinLnBrk="0" hangingPunct="1">
                  <a:defRPr sz="700" kern="1200">
                    <a:solidFill>
                      <a:schemeClr val="tx1"/>
                    </a:solidFill>
                    <a:latin typeface="Arial" pitchFamily="34" charset="0"/>
                    <a:ea typeface="+mn-ea"/>
                    <a:cs typeface="Arial" pitchFamily="34" charset="0"/>
                  </a:defRPr>
                </a:lvl8pPr>
                <a:lvl9pPr marL="3657600" algn="l" defTabSz="914400" rtl="0" eaLnBrk="1" latinLnBrk="0" hangingPunct="1">
                  <a:defRPr sz="700" kern="1200">
                    <a:solidFill>
                      <a:schemeClr val="tx1"/>
                    </a:solidFill>
                    <a:latin typeface="Arial" pitchFamily="34" charset="0"/>
                    <a:ea typeface="+mn-ea"/>
                    <a:cs typeface="Arial" pitchFamily="34" charset="0"/>
                  </a:defRPr>
                </a:lvl9pPr>
              </a:lstStyle>
              <a:p>
                <a:pPr algn="ctr">
                  <a:spcBef>
                    <a:spcPct val="50000"/>
                  </a:spcBef>
                  <a:buClrTx/>
                  <a:buFontTx/>
                  <a:buNone/>
                </a:pPr>
                <a:r>
                  <a:rPr lang="en-GB" altLang="it-IT" sz="700" b="1">
                    <a:solidFill>
                      <a:srgbClr val="000000"/>
                    </a:solidFill>
                  </a:rPr>
                  <a:t>EUR 1,75 BN</a:t>
                </a:r>
              </a:p>
              <a:p>
                <a:pPr algn="ctr">
                  <a:spcBef>
                    <a:spcPct val="50000"/>
                  </a:spcBef>
                  <a:buClrTx/>
                  <a:buFontTx/>
                  <a:buNone/>
                </a:pPr>
                <a:r>
                  <a:rPr lang="en-US" altLang="it-IT" sz="700">
                    <a:solidFill>
                      <a:srgbClr val="000000"/>
                    </a:solidFill>
                  </a:rPr>
                  <a:t>Refinancing of the existing financial indebtedness through bank lines and bonds issuance</a:t>
                </a:r>
              </a:p>
              <a:p>
                <a:pPr algn="ctr">
                  <a:spcBef>
                    <a:spcPct val="50000"/>
                  </a:spcBef>
                  <a:buClrTx/>
                  <a:buFontTx/>
                  <a:buNone/>
                </a:pPr>
                <a:r>
                  <a:rPr lang="en-GB" altLang="it-IT" sz="700">
                    <a:solidFill>
                      <a:srgbClr val="000000"/>
                    </a:solidFill>
                  </a:rPr>
                  <a:t>MLA, Facility Agent ,Joint Bookrunner in the bonds issuance</a:t>
                </a:r>
              </a:p>
              <a:p>
                <a:pPr algn="ctr">
                  <a:spcBef>
                    <a:spcPct val="50000"/>
                  </a:spcBef>
                  <a:buClrTx/>
                  <a:buFontTx/>
                  <a:buNone/>
                </a:pPr>
                <a:r>
                  <a:rPr lang="en-GB" altLang="it-IT" sz="700">
                    <a:solidFill>
                      <a:srgbClr val="000000"/>
                    </a:solidFill>
                  </a:rPr>
                  <a:t>Italy</a:t>
                </a:r>
                <a:br>
                  <a:rPr lang="en-GB" altLang="it-IT" sz="700">
                    <a:solidFill>
                      <a:srgbClr val="000000"/>
                    </a:solidFill>
                  </a:rPr>
                </a:br>
                <a:r>
                  <a:rPr lang="en-GB" altLang="it-IT" sz="700">
                    <a:solidFill>
                      <a:srgbClr val="000000"/>
                    </a:solidFill>
                  </a:rPr>
                  <a:t>2014     </a:t>
                </a:r>
              </a:p>
            </p:txBody>
          </p:sp>
        </p:grpSp>
        <p:pic>
          <p:nvPicPr>
            <p:cNvPr id="73" name="Picture 7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00872" y="4703614"/>
              <a:ext cx="385763" cy="30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 name="Picture 73"/>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39208" y="4608115"/>
              <a:ext cx="56832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Picture 74" descr="F2I (Sep 09).wmf"/>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03972" y="4581128"/>
              <a:ext cx="5969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4" name="Text Box 69"/>
          <p:cNvSpPr txBox="1">
            <a:spLocks noChangeArrowheads="1"/>
          </p:cNvSpPr>
          <p:nvPr/>
        </p:nvSpPr>
        <p:spPr bwMode="auto">
          <a:xfrm>
            <a:off x="2073873" y="861833"/>
            <a:ext cx="27051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9" tIns="0" rIns="72009" bIns="0">
            <a:spAutoFit/>
          </a:bodyPr>
          <a:lstStyle>
            <a:defPPr>
              <a:defRPr lang="it-IT"/>
            </a:defPPr>
            <a:lvl1pPr algn="l" rtl="0" fontAlgn="base">
              <a:spcBef>
                <a:spcPct val="0"/>
              </a:spcBef>
              <a:spcAft>
                <a:spcPct val="0"/>
              </a:spcAft>
              <a:defRPr sz="7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7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7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7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700" kern="1200">
                <a:solidFill>
                  <a:schemeClr val="tx1"/>
                </a:solidFill>
                <a:latin typeface="Arial" pitchFamily="34" charset="0"/>
                <a:ea typeface="+mn-ea"/>
                <a:cs typeface="Arial" pitchFamily="34" charset="0"/>
              </a:defRPr>
            </a:lvl5pPr>
            <a:lvl6pPr marL="2286000" algn="l" defTabSz="914400" rtl="0" eaLnBrk="1" latinLnBrk="0" hangingPunct="1">
              <a:defRPr sz="700" kern="1200">
                <a:solidFill>
                  <a:schemeClr val="tx1"/>
                </a:solidFill>
                <a:latin typeface="Arial" pitchFamily="34" charset="0"/>
                <a:ea typeface="+mn-ea"/>
                <a:cs typeface="Arial" pitchFamily="34" charset="0"/>
              </a:defRPr>
            </a:lvl6pPr>
            <a:lvl7pPr marL="2743200" algn="l" defTabSz="914400" rtl="0" eaLnBrk="1" latinLnBrk="0" hangingPunct="1">
              <a:defRPr sz="700" kern="1200">
                <a:solidFill>
                  <a:schemeClr val="tx1"/>
                </a:solidFill>
                <a:latin typeface="Arial" pitchFamily="34" charset="0"/>
                <a:ea typeface="+mn-ea"/>
                <a:cs typeface="Arial" pitchFamily="34" charset="0"/>
              </a:defRPr>
            </a:lvl7pPr>
            <a:lvl8pPr marL="3200400" algn="l" defTabSz="914400" rtl="0" eaLnBrk="1" latinLnBrk="0" hangingPunct="1">
              <a:defRPr sz="700" kern="1200">
                <a:solidFill>
                  <a:schemeClr val="tx1"/>
                </a:solidFill>
                <a:latin typeface="Arial" pitchFamily="34" charset="0"/>
                <a:ea typeface="+mn-ea"/>
                <a:cs typeface="Arial" pitchFamily="34" charset="0"/>
              </a:defRPr>
            </a:lvl8pPr>
            <a:lvl9pPr marL="3657600" algn="l" defTabSz="914400" rtl="0" eaLnBrk="1" latinLnBrk="0" hangingPunct="1">
              <a:defRPr sz="700" kern="1200">
                <a:solidFill>
                  <a:schemeClr val="tx1"/>
                </a:solidFill>
                <a:latin typeface="Arial" pitchFamily="34" charset="0"/>
                <a:ea typeface="+mn-ea"/>
                <a:cs typeface="Arial" pitchFamily="34" charset="0"/>
              </a:defRPr>
            </a:lvl9pPr>
          </a:lstStyle>
          <a:p>
            <a:pPr>
              <a:spcBef>
                <a:spcPct val="30000"/>
              </a:spcBef>
              <a:buClr>
                <a:srgbClr val="0A2873"/>
              </a:buClr>
              <a:buSzPct val="150000"/>
              <a:buFont typeface="Wingdings" pitchFamily="2" charset="2"/>
              <a:buChar char="§"/>
              <a:defRPr/>
            </a:pPr>
            <a:r>
              <a:rPr lang="en-US" altLang="it-IT" dirty="0">
                <a:solidFill>
                  <a:srgbClr val="000000"/>
                </a:solidFill>
              </a:rPr>
              <a:t>Refinancing of the existing financial indebtedness through bank lines and bonds issuance</a:t>
            </a:r>
          </a:p>
          <a:p>
            <a:pPr>
              <a:spcBef>
                <a:spcPct val="30000"/>
              </a:spcBef>
              <a:buClr>
                <a:srgbClr val="0A2873"/>
              </a:buClr>
              <a:buSzPct val="150000"/>
              <a:buFont typeface="Wingdings" pitchFamily="2" charset="2"/>
              <a:buChar char="§"/>
              <a:defRPr/>
            </a:pPr>
            <a:r>
              <a:rPr lang="en-US" b="1" dirty="0" smtClean="0">
                <a:solidFill>
                  <a:srgbClr val="000000"/>
                </a:solidFill>
              </a:rPr>
              <a:t>Sponsor: </a:t>
            </a:r>
            <a:r>
              <a:rPr lang="it-IT" altLang="it-IT" dirty="0">
                <a:solidFill>
                  <a:srgbClr val="000000"/>
                </a:solidFill>
              </a:rPr>
              <a:t>F2i, </a:t>
            </a:r>
            <a:r>
              <a:rPr lang="it-IT" altLang="it-IT" dirty="0" smtClean="0">
                <a:solidFill>
                  <a:srgbClr val="000000"/>
                </a:solidFill>
              </a:rPr>
              <a:t>ARDIAN</a:t>
            </a:r>
            <a:endParaRPr lang="en-US" dirty="0">
              <a:solidFill>
                <a:srgbClr val="000000"/>
              </a:solidFill>
            </a:endParaRPr>
          </a:p>
          <a:p>
            <a:pPr>
              <a:spcBef>
                <a:spcPct val="30000"/>
              </a:spcBef>
              <a:buClr>
                <a:srgbClr val="0A2873"/>
              </a:buClr>
              <a:buSzPct val="150000"/>
              <a:buFont typeface="Wingdings" pitchFamily="2" charset="2"/>
              <a:buChar char="§"/>
              <a:defRPr/>
            </a:pPr>
            <a:r>
              <a:rPr lang="en-US" b="1" dirty="0">
                <a:solidFill>
                  <a:srgbClr val="000000"/>
                </a:solidFill>
              </a:rPr>
              <a:t>Tenor</a:t>
            </a:r>
            <a:r>
              <a:rPr lang="en-US" dirty="0">
                <a:solidFill>
                  <a:srgbClr val="000000"/>
                </a:solidFill>
              </a:rPr>
              <a:t>:  </a:t>
            </a:r>
            <a:r>
              <a:rPr lang="en-US" dirty="0" smtClean="0">
                <a:solidFill>
                  <a:srgbClr val="000000"/>
                </a:solidFill>
              </a:rPr>
              <a:t>5 years</a:t>
            </a:r>
            <a:endParaRPr lang="en-US" dirty="0">
              <a:solidFill>
                <a:srgbClr val="000000"/>
              </a:solidFill>
            </a:endParaRPr>
          </a:p>
          <a:p>
            <a:pPr>
              <a:spcBef>
                <a:spcPct val="30000"/>
              </a:spcBef>
              <a:spcAft>
                <a:spcPct val="30000"/>
              </a:spcAft>
              <a:buClr>
                <a:srgbClr val="0A2873"/>
              </a:buClr>
              <a:buSzPct val="150000"/>
              <a:buFont typeface="Wingdings" pitchFamily="2" charset="2"/>
              <a:buChar char="§"/>
              <a:defRPr/>
            </a:pPr>
            <a:r>
              <a:rPr lang="en-US" b="1" dirty="0" smtClean="0">
                <a:solidFill>
                  <a:srgbClr val="000000"/>
                </a:solidFill>
              </a:rPr>
              <a:t>Role: </a:t>
            </a:r>
            <a:r>
              <a:rPr lang="en-US" altLang="it-IT" dirty="0">
                <a:solidFill>
                  <a:srgbClr val="000000"/>
                </a:solidFill>
              </a:rPr>
              <a:t>MLA, Facility Agent and Joint </a:t>
            </a:r>
            <a:r>
              <a:rPr lang="en-US" altLang="it-IT" dirty="0" err="1">
                <a:solidFill>
                  <a:srgbClr val="000000"/>
                </a:solidFill>
              </a:rPr>
              <a:t>Bookrunner</a:t>
            </a:r>
            <a:r>
              <a:rPr lang="en-US" altLang="it-IT" dirty="0">
                <a:solidFill>
                  <a:srgbClr val="000000"/>
                </a:solidFill>
              </a:rPr>
              <a:t> </a:t>
            </a:r>
            <a:endParaRPr lang="en-US" altLang="it-IT" dirty="0" smtClean="0">
              <a:solidFill>
                <a:srgbClr val="000000"/>
              </a:solidFill>
            </a:endParaRPr>
          </a:p>
          <a:p>
            <a:pPr>
              <a:spcBef>
                <a:spcPct val="30000"/>
              </a:spcBef>
              <a:spcAft>
                <a:spcPct val="30000"/>
              </a:spcAft>
              <a:buClr>
                <a:srgbClr val="0A2873"/>
              </a:buClr>
              <a:buSzPct val="150000"/>
              <a:buFont typeface="Wingdings" pitchFamily="2" charset="2"/>
              <a:buChar char="§"/>
              <a:defRPr/>
            </a:pPr>
            <a:r>
              <a:rPr lang="en-US" b="1" kern="0" dirty="0" smtClean="0">
                <a:solidFill>
                  <a:srgbClr val="000000"/>
                </a:solidFill>
                <a:latin typeface="Arial" charset="0"/>
                <a:cs typeface="Arial" charset="0"/>
              </a:rPr>
              <a:t>Total </a:t>
            </a:r>
            <a:r>
              <a:rPr lang="en-US" b="1" kern="0" dirty="0">
                <a:solidFill>
                  <a:srgbClr val="000000"/>
                </a:solidFill>
                <a:latin typeface="Arial" charset="0"/>
                <a:cs typeface="Arial" charset="0"/>
              </a:rPr>
              <a:t>Debt: </a:t>
            </a:r>
            <a:r>
              <a:rPr lang="en-US" kern="0" dirty="0" smtClean="0">
                <a:solidFill>
                  <a:srgbClr val="000000"/>
                </a:solidFill>
                <a:latin typeface="Arial" charset="0"/>
                <a:cs typeface="Arial" charset="0"/>
              </a:rPr>
              <a:t>EUR 1.750 M</a:t>
            </a:r>
            <a:endParaRPr lang="en-US" kern="0" dirty="0">
              <a:solidFill>
                <a:srgbClr val="000000"/>
              </a:solidFill>
              <a:latin typeface="Arial" charset="0"/>
              <a:cs typeface="Arial" charset="0"/>
            </a:endParaRPr>
          </a:p>
          <a:p>
            <a:pPr marL="354013" lvl="1" indent="-263525">
              <a:spcBef>
                <a:spcPct val="30000"/>
              </a:spcBef>
              <a:buClr>
                <a:srgbClr val="0A2873"/>
              </a:buClr>
              <a:buSzPct val="150000"/>
              <a:buFont typeface="Wingdings" pitchFamily="2" charset="2"/>
              <a:buChar char="§"/>
              <a:defRPr/>
            </a:pPr>
            <a:r>
              <a:rPr lang="en-US" kern="0" dirty="0" smtClean="0">
                <a:solidFill>
                  <a:srgbClr val="000000"/>
                </a:solidFill>
                <a:latin typeface="Arial" charset="0"/>
                <a:cs typeface="Arial" charset="0"/>
              </a:rPr>
              <a:t>Banca IMI </a:t>
            </a:r>
            <a:r>
              <a:rPr lang="en-US" b="1" kern="0" dirty="0" smtClean="0">
                <a:solidFill>
                  <a:srgbClr val="000000"/>
                </a:solidFill>
                <a:latin typeface="Arial" charset="0"/>
                <a:cs typeface="Arial" charset="0"/>
              </a:rPr>
              <a:t>Commitment</a:t>
            </a:r>
            <a:r>
              <a:rPr lang="en-US" b="1" kern="0" dirty="0">
                <a:solidFill>
                  <a:srgbClr val="000000"/>
                </a:solidFill>
                <a:latin typeface="Arial" charset="0"/>
                <a:cs typeface="Arial" charset="0"/>
              </a:rPr>
              <a:t>: </a:t>
            </a:r>
            <a:r>
              <a:rPr lang="en-US" kern="0" dirty="0" smtClean="0">
                <a:solidFill>
                  <a:srgbClr val="000000"/>
                </a:solidFill>
                <a:latin typeface="Arial" charset="0"/>
                <a:cs typeface="Arial" charset="0"/>
              </a:rPr>
              <a:t>EUR 275 </a:t>
            </a:r>
            <a:r>
              <a:rPr lang="en-US" dirty="0" smtClean="0">
                <a:solidFill>
                  <a:srgbClr val="000000"/>
                </a:solidFill>
              </a:rPr>
              <a:t>M</a:t>
            </a:r>
            <a:endParaRPr lang="en-US" dirty="0"/>
          </a:p>
        </p:txBody>
      </p:sp>
    </p:spTree>
    <p:extLst>
      <p:ext uri="{BB962C8B-B14F-4D97-AF65-F5344CB8AC3E}">
        <p14:creationId xmlns:p14="http://schemas.microsoft.com/office/powerpoint/2010/main" val="575603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6241" name="Straight Connector 3"/>
          <p:cNvCxnSpPr>
            <a:cxnSpLocks noChangeShapeType="1"/>
          </p:cNvCxnSpPr>
          <p:nvPr/>
        </p:nvCxnSpPr>
        <p:spPr bwMode="auto">
          <a:xfrm>
            <a:off x="0" y="0"/>
            <a:ext cx="914400" cy="0"/>
          </a:xfrm>
          <a:prstGeom prst="line">
            <a:avLst/>
          </a:prstGeom>
          <a:noFill/>
          <a:ln w="0" algn="ctr">
            <a:solidFill>
              <a:srgbClr val="FBFFFF"/>
            </a:solidFill>
            <a:round/>
            <a:headEnd/>
            <a:tailEnd/>
          </a:ln>
        </p:spPr>
      </p:cxnSp>
      <p:sp>
        <p:nvSpPr>
          <p:cNvPr id="266242" name="Rectangle 2"/>
          <p:cNvSpPr>
            <a:spLocks noGrp="1" noChangeArrowheads="1"/>
          </p:cNvSpPr>
          <p:nvPr>
            <p:ph type="title"/>
          </p:nvPr>
        </p:nvSpPr>
        <p:spPr>
          <a:xfrm>
            <a:off x="184150" y="180975"/>
            <a:ext cx="9510713" cy="279400"/>
          </a:xfrm>
        </p:spPr>
        <p:txBody>
          <a:bodyPr/>
          <a:lstStyle/>
          <a:p>
            <a:pPr eaLnBrk="1" hangingPunct="1"/>
            <a:r>
              <a:rPr lang="en-GB" smtClean="0"/>
              <a:t>Disclaimer</a:t>
            </a:r>
          </a:p>
        </p:txBody>
      </p:sp>
      <p:sp>
        <p:nvSpPr>
          <p:cNvPr id="266243" name="Rectangle 5"/>
          <p:cNvSpPr>
            <a:spLocks noChangeArrowheads="1"/>
          </p:cNvSpPr>
          <p:nvPr/>
        </p:nvSpPr>
        <p:spPr bwMode="auto">
          <a:xfrm>
            <a:off x="190500" y="927100"/>
            <a:ext cx="9353550" cy="5027613"/>
          </a:xfrm>
          <a:prstGeom prst="rect">
            <a:avLst/>
          </a:prstGeom>
          <a:noFill/>
          <a:ln w="9525">
            <a:noFill/>
            <a:miter lim="800000"/>
            <a:headEnd/>
            <a:tailEnd/>
          </a:ln>
        </p:spPr>
        <p:txBody>
          <a:bodyPr lIns="0" tIns="0" rIns="0" bIns="0"/>
          <a:lstStyle/>
          <a:p>
            <a:pPr marL="182563" lvl="1" indent="-180975" algn="just">
              <a:lnSpc>
                <a:spcPct val="150000"/>
              </a:lnSpc>
              <a:spcBef>
                <a:spcPct val="20000"/>
              </a:spcBef>
              <a:spcAft>
                <a:spcPct val="20000"/>
              </a:spcAft>
              <a:buClr>
                <a:srgbClr val="002060"/>
              </a:buClr>
              <a:buFont typeface="Wingdings" pitchFamily="2" charset="2"/>
              <a:buChar char="§"/>
            </a:pPr>
            <a:r>
              <a:rPr lang="en-US" i="0" dirty="0">
                <a:solidFill>
                  <a:srgbClr val="000000"/>
                </a:solidFill>
              </a:rPr>
              <a:t>All information, estimates, assumptions, projections contained in this presentation are based on publicly available documents and data, and have not been independently verified by </a:t>
            </a:r>
            <a:r>
              <a:rPr lang="en-US" i="0" dirty="0" err="1" smtClean="0">
                <a:solidFill>
                  <a:srgbClr val="000000"/>
                </a:solidFill>
              </a:rPr>
              <a:t>Intesa</a:t>
            </a:r>
            <a:r>
              <a:rPr lang="en-US" i="0" dirty="0" smtClean="0">
                <a:solidFill>
                  <a:srgbClr val="000000"/>
                </a:solidFill>
              </a:rPr>
              <a:t> </a:t>
            </a:r>
            <a:r>
              <a:rPr lang="en-US" i="0" dirty="0" err="1" smtClean="0">
                <a:solidFill>
                  <a:srgbClr val="000000"/>
                </a:solidFill>
              </a:rPr>
              <a:t>Sanpaolo</a:t>
            </a:r>
            <a:r>
              <a:rPr lang="en-US" i="0" dirty="0" smtClean="0">
                <a:solidFill>
                  <a:srgbClr val="000000"/>
                </a:solidFill>
              </a:rPr>
              <a:t>; </a:t>
            </a:r>
            <a:r>
              <a:rPr lang="en-US" i="0" dirty="0">
                <a:solidFill>
                  <a:srgbClr val="000000"/>
                </a:solidFill>
              </a:rPr>
              <a:t>such informative set is supplied merely to the purpose of preliminary discussions of the issues addressed herein and the related possible project</a:t>
            </a:r>
          </a:p>
          <a:p>
            <a:pPr marL="182563" lvl="1" indent="-180975" algn="just">
              <a:lnSpc>
                <a:spcPct val="150000"/>
              </a:lnSpc>
              <a:spcBef>
                <a:spcPct val="20000"/>
              </a:spcBef>
              <a:spcAft>
                <a:spcPct val="20000"/>
              </a:spcAft>
              <a:buClr>
                <a:srgbClr val="002060"/>
              </a:buClr>
              <a:buFont typeface="Wingdings" pitchFamily="2" charset="2"/>
              <a:buChar char="§"/>
            </a:pPr>
            <a:r>
              <a:rPr lang="en-US" i="0" dirty="0" err="1" smtClean="0">
                <a:solidFill>
                  <a:srgbClr val="000000"/>
                </a:solidFill>
              </a:rPr>
              <a:t>Intesa</a:t>
            </a:r>
            <a:r>
              <a:rPr lang="en-US" i="0" dirty="0" smtClean="0">
                <a:solidFill>
                  <a:srgbClr val="000000"/>
                </a:solidFill>
              </a:rPr>
              <a:t> </a:t>
            </a:r>
            <a:r>
              <a:rPr lang="en-US" i="0" dirty="0" err="1" smtClean="0">
                <a:solidFill>
                  <a:srgbClr val="000000"/>
                </a:solidFill>
              </a:rPr>
              <a:t>Sanpaolo</a:t>
            </a:r>
            <a:r>
              <a:rPr lang="en-US" i="0" dirty="0" smtClean="0">
                <a:solidFill>
                  <a:srgbClr val="000000"/>
                </a:solidFill>
              </a:rPr>
              <a:t> </a:t>
            </a:r>
            <a:r>
              <a:rPr lang="en-US" i="0" dirty="0">
                <a:solidFill>
                  <a:srgbClr val="000000"/>
                </a:solidFill>
              </a:rPr>
              <a:t>is not liable as to accuracy, completeness and correctness of the above-mentioned data, although it has used all due attention and care in setting up and reporting information and estimates contained in this presentation</a:t>
            </a:r>
          </a:p>
          <a:p>
            <a:pPr marL="182563" lvl="1" indent="-180975" algn="just">
              <a:lnSpc>
                <a:spcPct val="150000"/>
              </a:lnSpc>
              <a:spcBef>
                <a:spcPct val="20000"/>
              </a:spcBef>
              <a:spcAft>
                <a:spcPct val="20000"/>
              </a:spcAft>
              <a:buClr>
                <a:srgbClr val="002060"/>
              </a:buClr>
              <a:buFont typeface="Wingdings" pitchFamily="2" charset="2"/>
              <a:buChar char="§"/>
            </a:pPr>
            <a:r>
              <a:rPr lang="en-US" i="0" dirty="0">
                <a:solidFill>
                  <a:srgbClr val="000000"/>
                </a:solidFill>
              </a:rPr>
              <a:t>Therefore </a:t>
            </a:r>
            <a:r>
              <a:rPr lang="en-US" i="0" dirty="0" err="1" smtClean="0">
                <a:solidFill>
                  <a:srgbClr val="000000"/>
                </a:solidFill>
              </a:rPr>
              <a:t>Intesa</a:t>
            </a:r>
            <a:r>
              <a:rPr lang="en-US" i="0" dirty="0" smtClean="0">
                <a:solidFill>
                  <a:srgbClr val="000000"/>
                </a:solidFill>
              </a:rPr>
              <a:t> </a:t>
            </a:r>
            <a:r>
              <a:rPr lang="en-US" i="0" dirty="0" err="1" smtClean="0">
                <a:solidFill>
                  <a:srgbClr val="000000"/>
                </a:solidFill>
              </a:rPr>
              <a:t>Sanpaolo</a:t>
            </a:r>
            <a:r>
              <a:rPr lang="en-US" i="0" dirty="0" smtClean="0">
                <a:solidFill>
                  <a:srgbClr val="000000"/>
                </a:solidFill>
              </a:rPr>
              <a:t> </a:t>
            </a:r>
            <a:r>
              <a:rPr lang="en-US" i="0" dirty="0">
                <a:solidFill>
                  <a:srgbClr val="000000"/>
                </a:solidFill>
              </a:rPr>
              <a:t>shall not have any responsibility whatsoever, direct or indirect, and does not make any representation or warranty, express or implied, with reference to any information contained in this document; similarly, </a:t>
            </a:r>
            <a:r>
              <a:rPr lang="en-US" i="0" dirty="0" err="1" smtClean="0">
                <a:solidFill>
                  <a:srgbClr val="000000"/>
                </a:solidFill>
              </a:rPr>
              <a:t>Intesa</a:t>
            </a:r>
            <a:r>
              <a:rPr lang="en-US" i="0" dirty="0" smtClean="0">
                <a:solidFill>
                  <a:srgbClr val="000000"/>
                </a:solidFill>
              </a:rPr>
              <a:t> </a:t>
            </a:r>
            <a:r>
              <a:rPr lang="en-US" i="0" dirty="0" err="1" smtClean="0">
                <a:solidFill>
                  <a:srgbClr val="000000"/>
                </a:solidFill>
              </a:rPr>
              <a:t>Sanpaolo</a:t>
            </a:r>
            <a:r>
              <a:rPr lang="en-US" i="0" dirty="0" smtClean="0">
                <a:solidFill>
                  <a:srgbClr val="000000"/>
                </a:solidFill>
              </a:rPr>
              <a:t> </a:t>
            </a:r>
            <a:r>
              <a:rPr lang="en-US" i="0" dirty="0">
                <a:solidFill>
                  <a:srgbClr val="000000"/>
                </a:solidFill>
              </a:rPr>
              <a:t>disclaims any and all liabilities for any decision about the issues addressed herein or about the implementation of the related possible project</a:t>
            </a:r>
          </a:p>
          <a:p>
            <a:pPr marL="182563" lvl="1" indent="-180975" algn="just">
              <a:lnSpc>
                <a:spcPct val="150000"/>
              </a:lnSpc>
              <a:spcBef>
                <a:spcPct val="20000"/>
              </a:spcBef>
              <a:spcAft>
                <a:spcPct val="20000"/>
              </a:spcAft>
              <a:buClr>
                <a:srgbClr val="002060"/>
              </a:buClr>
              <a:buFont typeface="Wingdings" pitchFamily="2" charset="2"/>
              <a:buChar char="§"/>
            </a:pPr>
            <a:r>
              <a:rPr lang="en-US" i="0" dirty="0">
                <a:solidFill>
                  <a:srgbClr val="000000"/>
                </a:solidFill>
              </a:rPr>
              <a:t>This Document does not constitute or contain investment advice. It is not and shall not be construed as an offer, invitation, recommendation or solicitation to sell, issue, purchase or subscribe for any securities in any jurisdiction, or to enter into any transaction</a:t>
            </a:r>
          </a:p>
          <a:p>
            <a:pPr marL="182563" lvl="1" indent="-180975" algn="just">
              <a:lnSpc>
                <a:spcPct val="150000"/>
              </a:lnSpc>
              <a:spcBef>
                <a:spcPct val="20000"/>
              </a:spcBef>
              <a:spcAft>
                <a:spcPct val="20000"/>
              </a:spcAft>
              <a:buClr>
                <a:srgbClr val="002060"/>
              </a:buClr>
              <a:buFont typeface="Wingdings" pitchFamily="2" charset="2"/>
              <a:buChar char="§"/>
            </a:pPr>
            <a:r>
              <a:rPr lang="en-US" i="0" dirty="0">
                <a:solidFill>
                  <a:srgbClr val="000000"/>
                </a:solidFill>
              </a:rPr>
              <a:t>This document, and the information herein, is strictly confidential and intended for the exclusive use of the recipients to which it is supplied, in connection with the above mentioned preliminary discussions. The document and the related information, data, assumptions, estimates shall not be used for other purposes or, without the prior written consent of </a:t>
            </a:r>
            <a:r>
              <a:rPr lang="en-US" i="0" dirty="0" err="1" smtClean="0">
                <a:solidFill>
                  <a:srgbClr val="000000"/>
                </a:solidFill>
              </a:rPr>
              <a:t>Intesa</a:t>
            </a:r>
            <a:r>
              <a:rPr lang="en-US" i="0" dirty="0" smtClean="0">
                <a:solidFill>
                  <a:srgbClr val="000000"/>
                </a:solidFill>
              </a:rPr>
              <a:t> </a:t>
            </a:r>
            <a:r>
              <a:rPr lang="en-US" i="0" dirty="0" err="1" smtClean="0">
                <a:solidFill>
                  <a:srgbClr val="000000"/>
                </a:solidFill>
              </a:rPr>
              <a:t>Sanpaolo</a:t>
            </a:r>
            <a:r>
              <a:rPr lang="en-US" i="0" dirty="0" smtClean="0">
                <a:solidFill>
                  <a:srgbClr val="000000"/>
                </a:solidFill>
              </a:rPr>
              <a:t>, </a:t>
            </a:r>
            <a:r>
              <a:rPr lang="en-US" i="0" dirty="0">
                <a:solidFill>
                  <a:srgbClr val="000000"/>
                </a:solidFill>
              </a:rPr>
              <a:t>distributed, disclosed or supplied to third parties (unless required under statutory provisions in force), or reproduced or considered other than as a </a:t>
            </a:r>
            <a:r>
              <a:rPr lang="en-US" i="0" dirty="0" smtClean="0">
                <a:solidFill>
                  <a:srgbClr val="000000"/>
                </a:solidFill>
              </a:rPr>
              <a:t>whole.</a:t>
            </a:r>
            <a:endParaRPr lang="en-US" i="0" dirty="0">
              <a:solidFill>
                <a:srgbClr val="000000"/>
              </a:solidFill>
            </a:endParaRPr>
          </a:p>
          <a:p>
            <a:pPr marL="182563" lvl="1" indent="-180975" algn="just">
              <a:lnSpc>
                <a:spcPct val="150000"/>
              </a:lnSpc>
              <a:spcBef>
                <a:spcPct val="20000"/>
              </a:spcBef>
              <a:spcAft>
                <a:spcPct val="20000"/>
              </a:spcAft>
              <a:buClr>
                <a:srgbClr val="002060"/>
              </a:buClr>
              <a:buFont typeface="Wingdings" pitchFamily="2" charset="2"/>
              <a:buChar char="§"/>
            </a:pPr>
            <a:r>
              <a:rPr lang="en-US" i="0" dirty="0">
                <a:solidFill>
                  <a:srgbClr val="000000"/>
                </a:solidFill>
              </a:rPr>
              <a:t>© </a:t>
            </a:r>
            <a:r>
              <a:rPr lang="en-US" i="0" dirty="0" smtClean="0">
                <a:solidFill>
                  <a:srgbClr val="000000"/>
                </a:solidFill>
              </a:rPr>
              <a:t>2014 </a:t>
            </a:r>
            <a:r>
              <a:rPr lang="en-US" i="0" dirty="0" err="1" smtClean="0">
                <a:solidFill>
                  <a:srgbClr val="000000"/>
                </a:solidFill>
              </a:rPr>
              <a:t>Intesa</a:t>
            </a:r>
            <a:r>
              <a:rPr lang="en-US" i="0" dirty="0" smtClean="0">
                <a:solidFill>
                  <a:srgbClr val="000000"/>
                </a:solidFill>
              </a:rPr>
              <a:t> </a:t>
            </a:r>
            <a:r>
              <a:rPr lang="en-US" i="0" dirty="0" err="1" smtClean="0">
                <a:solidFill>
                  <a:srgbClr val="000000"/>
                </a:solidFill>
              </a:rPr>
              <a:t>Sanpaolo</a:t>
            </a:r>
            <a:r>
              <a:rPr lang="en-US" i="0" dirty="0" smtClean="0">
                <a:solidFill>
                  <a:srgbClr val="000000"/>
                </a:solidFill>
              </a:rPr>
              <a:t>; </a:t>
            </a:r>
            <a:r>
              <a:rPr lang="en-US" i="0" dirty="0">
                <a:solidFill>
                  <a:srgbClr val="000000"/>
                </a:solidFill>
              </a:rPr>
              <a:t>all rights reserved</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8&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5&quot;&gt;&lt;elem m_fUsage=&quot;1.49049000000000010000E+000&quot;&gt;&lt;m_ppcolschidx val=&quot;0&quot;/&gt;&lt;m_rgb r=&quot;dd&quot; g=&quot;48&quot; b=&quot;14&quot;/&gt;&lt;/elem&gt;&lt;elem m_fUsage=&quot;1.34144100000000010000E+000&quot;&gt;&lt;m_ppcolschidx val=&quot;0&quot;/&gt;&lt;m_rgb r=&quot;d7&quot; g=&quot;a9&quot; b=&quot;0&quot;/&gt;&lt;/elem&gt;&lt;elem m_fUsage=&quot;1.20729690000000020000E+000&quot;&gt;&lt;m_ppcolschidx val=&quot;0&quot;/&gt;&lt;m_rgb r=&quot;0&quot; g=&quot;5b&quot; b=&quot;82&quot;/&gt;&lt;/elem&gt;&lt;elem m_fUsage=&quot;1.08656721000000030000E+000&quot;&gt;&lt;m_ppcolschidx val=&quot;0&quot;/&gt;&lt;m_rgb r=&quot;0&quot; g=&quot;69&quot; b=&quot;3c&quot;/&gt;&lt;/elem&gt;&lt;elem m_fUsage=&quot;1.00000000000000000000E+000&quot;&gt;&lt;m_ppcolschidx val=&quot;0&quot;/&gt;&lt;m_rgb r=&quot;61&quot; g=&quot;63&quot; b=&quot;65&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CDefaultPrec&gt;&lt;/root&gt;"/>
  <p:tag name="THINKCELLUNDODONOTDELETE" val="5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1aWFcI5cokeitCB_s1X2Lg"/>
</p:tagLst>
</file>

<file path=ppt/theme/theme1.xml><?xml version="1.0" encoding="utf-8"?>
<a:theme xmlns:a="http://schemas.openxmlformats.org/drawingml/2006/main" name="1_Master_PPT">
  <a:themeElements>
    <a:clrScheme name="Master_PPT 16">
      <a:dk1>
        <a:srgbClr val="4D4D4D"/>
      </a:dk1>
      <a:lt1>
        <a:srgbClr val="FFFFFF"/>
      </a:lt1>
      <a:dk2>
        <a:srgbClr val="A4A4A4"/>
      </a:dk2>
      <a:lt2>
        <a:srgbClr val="DEB407"/>
      </a:lt2>
      <a:accent1>
        <a:srgbClr val="BCD8F6"/>
      </a:accent1>
      <a:accent2>
        <a:srgbClr val="7FA7D3"/>
      </a:accent2>
      <a:accent3>
        <a:srgbClr val="FFFFFF"/>
      </a:accent3>
      <a:accent4>
        <a:srgbClr val="404040"/>
      </a:accent4>
      <a:accent5>
        <a:srgbClr val="DAE9FA"/>
      </a:accent5>
      <a:accent6>
        <a:srgbClr val="7297BF"/>
      </a:accent6>
      <a:hlink>
        <a:srgbClr val="5183B9"/>
      </a:hlink>
      <a:folHlink>
        <a:srgbClr val="145296"/>
      </a:folHlink>
    </a:clrScheme>
    <a:fontScheme name="Master_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9A2B3"/>
        </a:solidFill>
        <a:ln w="9525" cap="flat" cmpd="sng" algn="ctr">
          <a:solidFill>
            <a:srgbClr val="79A2B3"/>
          </a:solidFill>
          <a:prstDash val="solid"/>
          <a:round/>
          <a:headEnd type="none" w="med" len="med"/>
          <a:tailEnd type="none" w="med" len="med"/>
        </a:ln>
        <a:effectLst/>
      </a:spPr>
      <a:bodyPr vert="horz" wrap="square" lIns="91440" tIns="91440" rIns="91440" bIns="9144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400" b="1"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79A2B3"/>
        </a:solidFill>
        <a:ln w="9525" cap="flat" cmpd="sng" algn="ctr">
          <a:solidFill>
            <a:srgbClr val="79A2B3"/>
          </a:solidFill>
          <a:prstDash val="solid"/>
          <a:round/>
          <a:headEnd type="none" w="med" len="med"/>
          <a:tailEnd type="none" w="med" len="med"/>
        </a:ln>
        <a:effectLst/>
      </a:spPr>
      <a:bodyPr vert="horz" wrap="square" lIns="91440" tIns="91440" rIns="91440" bIns="9144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400" b="1"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aster_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PP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_PPT 13">
        <a:dk1>
          <a:srgbClr val="002060"/>
        </a:dk1>
        <a:lt1>
          <a:srgbClr val="FFFFFF"/>
        </a:lt1>
        <a:dk2>
          <a:srgbClr val="B1910B"/>
        </a:dk2>
        <a:lt2>
          <a:srgbClr val="33CCFF"/>
        </a:lt2>
        <a:accent1>
          <a:srgbClr val="D8C95A"/>
        </a:accent1>
        <a:accent2>
          <a:srgbClr val="614425"/>
        </a:accent2>
        <a:accent3>
          <a:srgbClr val="FFFFFF"/>
        </a:accent3>
        <a:accent4>
          <a:srgbClr val="001A51"/>
        </a:accent4>
        <a:accent5>
          <a:srgbClr val="E9E1B5"/>
        </a:accent5>
        <a:accent6>
          <a:srgbClr val="573D20"/>
        </a:accent6>
        <a:hlink>
          <a:srgbClr val="005986"/>
        </a:hlink>
        <a:folHlink>
          <a:srgbClr val="99CC00"/>
        </a:folHlink>
      </a:clrScheme>
      <a:clrMap bg1="lt1" tx1="dk1" bg2="lt2" tx2="dk2" accent1="accent1" accent2="accent2" accent3="accent3" accent4="accent4" accent5="accent5" accent6="accent6" hlink="hlink" folHlink="folHlink"/>
    </a:extraClrScheme>
    <a:extraClrScheme>
      <a:clrScheme name="Master_PPT 14">
        <a:dk1>
          <a:srgbClr val="4D4D4D"/>
        </a:dk1>
        <a:lt1>
          <a:srgbClr val="FFFFFF"/>
        </a:lt1>
        <a:dk2>
          <a:srgbClr val="B1910B"/>
        </a:dk2>
        <a:lt2>
          <a:srgbClr val="33CCFF"/>
        </a:lt2>
        <a:accent1>
          <a:srgbClr val="D8C95A"/>
        </a:accent1>
        <a:accent2>
          <a:srgbClr val="614425"/>
        </a:accent2>
        <a:accent3>
          <a:srgbClr val="FFFFFF"/>
        </a:accent3>
        <a:accent4>
          <a:srgbClr val="404040"/>
        </a:accent4>
        <a:accent5>
          <a:srgbClr val="E9E1B5"/>
        </a:accent5>
        <a:accent6>
          <a:srgbClr val="573D20"/>
        </a:accent6>
        <a:hlink>
          <a:srgbClr val="005986"/>
        </a:hlink>
        <a:folHlink>
          <a:srgbClr val="99CC00"/>
        </a:folHlink>
      </a:clrScheme>
      <a:clrMap bg1="lt1" tx1="dk1" bg2="lt2" tx2="dk2" accent1="accent1" accent2="accent2" accent3="accent3" accent4="accent4" accent5="accent5" accent6="accent6" hlink="hlink" folHlink="folHlink"/>
    </a:extraClrScheme>
    <a:extraClrScheme>
      <a:clrScheme name="Master_PPT 15">
        <a:dk1>
          <a:srgbClr val="145296"/>
        </a:dk1>
        <a:lt1>
          <a:srgbClr val="FFFFFF"/>
        </a:lt1>
        <a:dk2>
          <a:srgbClr val="44A371"/>
        </a:dk2>
        <a:lt2>
          <a:srgbClr val="007638"/>
        </a:lt2>
        <a:accent1>
          <a:srgbClr val="77C69D"/>
        </a:accent1>
        <a:accent2>
          <a:srgbClr val="5183B9"/>
        </a:accent2>
        <a:accent3>
          <a:srgbClr val="FFFFFF"/>
        </a:accent3>
        <a:accent4>
          <a:srgbClr val="0F457F"/>
        </a:accent4>
        <a:accent5>
          <a:srgbClr val="BDDFCC"/>
        </a:accent5>
        <a:accent6>
          <a:srgbClr val="4976A7"/>
        </a:accent6>
        <a:hlink>
          <a:srgbClr val="DEB407"/>
        </a:hlink>
        <a:folHlink>
          <a:srgbClr val="7FA7D3"/>
        </a:folHlink>
      </a:clrScheme>
      <a:clrMap bg1="lt1" tx1="dk1" bg2="lt2" tx2="dk2" accent1="accent1" accent2="accent2" accent3="accent3" accent4="accent4" accent5="accent5" accent6="accent6" hlink="hlink" folHlink="folHlink"/>
    </a:extraClrScheme>
    <a:extraClrScheme>
      <a:clrScheme name="Master_PPT 16">
        <a:dk1>
          <a:srgbClr val="4D4D4D"/>
        </a:dk1>
        <a:lt1>
          <a:srgbClr val="FFFFFF"/>
        </a:lt1>
        <a:dk2>
          <a:srgbClr val="A4A4A4"/>
        </a:dk2>
        <a:lt2>
          <a:srgbClr val="DEB407"/>
        </a:lt2>
        <a:accent1>
          <a:srgbClr val="BCD8F6"/>
        </a:accent1>
        <a:accent2>
          <a:srgbClr val="7FA7D3"/>
        </a:accent2>
        <a:accent3>
          <a:srgbClr val="FFFFFF"/>
        </a:accent3>
        <a:accent4>
          <a:srgbClr val="404040"/>
        </a:accent4>
        <a:accent5>
          <a:srgbClr val="DAE9FA"/>
        </a:accent5>
        <a:accent6>
          <a:srgbClr val="7297BF"/>
        </a:accent6>
        <a:hlink>
          <a:srgbClr val="5183B9"/>
        </a:hlink>
        <a:folHlink>
          <a:srgbClr val="1452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ter_PPT">
  <a:themeElements>
    <a:clrScheme name="Standard">
      <a:dk1>
        <a:srgbClr val="000000"/>
      </a:dk1>
      <a:lt1>
        <a:srgbClr val="FFFFFF"/>
      </a:lt1>
      <a:dk2>
        <a:srgbClr val="002060"/>
      </a:dk2>
      <a:lt2>
        <a:srgbClr val="145296"/>
      </a:lt2>
      <a:accent1>
        <a:srgbClr val="5183B9"/>
      </a:accent1>
      <a:accent2>
        <a:srgbClr val="7FA7D3"/>
      </a:accent2>
      <a:accent3>
        <a:srgbClr val="BAD8F6"/>
      </a:accent3>
      <a:accent4>
        <a:srgbClr val="C72615"/>
      </a:accent4>
      <a:accent5>
        <a:srgbClr val="F36F21"/>
      </a:accent5>
      <a:accent6>
        <a:srgbClr val="DEB407"/>
      </a:accent6>
      <a:hlink>
        <a:srgbClr val="007638"/>
      </a:hlink>
      <a:folHlink>
        <a:srgbClr val="44A371"/>
      </a:folHlink>
    </a:clrScheme>
    <a:fontScheme name="Master_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folHlink"/>
          </a:solidFill>
          <a:prstDash val="solid"/>
          <a:round/>
          <a:headEnd type="none" w="med" len="med"/>
          <a:tailEnd type="none" w="med" len="med"/>
        </a:ln>
        <a:effectLst/>
      </a:spPr>
      <a:bodyPr vert="horz" wrap="square" lIns="72000" tIns="0" rIns="72000" bIns="0" numCol="1" anchor="ctr" anchorCtr="0" compatLnSpc="1">
        <a:prstTxWarp prst="textNoShape">
          <a:avLst/>
        </a:prstTxWarp>
      </a:bodyPr>
      <a:lstStyle>
        <a:defPPr marL="361950" marR="0" indent="-180975" algn="ctr" defTabSz="914400" rtl="0" eaLnBrk="0" fontAlgn="base" latinLnBrk="0" hangingPunct="0">
          <a:lnSpc>
            <a:spcPct val="100000"/>
          </a:lnSpc>
          <a:spcBef>
            <a:spcPct val="50000"/>
          </a:spcBef>
          <a:spcAft>
            <a:spcPct val="0"/>
          </a:spcAft>
          <a:buClrTx/>
          <a:buSzTx/>
          <a:buFontTx/>
          <a:buNone/>
          <a:tabLst/>
          <a:defRPr kumimoji="0" lang="it-IT" sz="1800" b="0" i="0" u="sng"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folHlink"/>
          </a:solidFill>
          <a:prstDash val="solid"/>
          <a:round/>
          <a:headEnd type="none" w="med" len="med"/>
          <a:tailEnd type="none" w="med" len="med"/>
        </a:ln>
        <a:effectLst/>
      </a:spPr>
      <a:bodyPr vert="horz" wrap="square" lIns="72000" tIns="0" rIns="72000" bIns="0" numCol="1" anchor="ctr" anchorCtr="0" compatLnSpc="1">
        <a:prstTxWarp prst="textNoShape">
          <a:avLst/>
        </a:prstTxWarp>
      </a:bodyPr>
      <a:lstStyle>
        <a:defPPr marL="361950" marR="0" indent="-180975" algn="ctr" defTabSz="914400" rtl="0" eaLnBrk="0" fontAlgn="base" latinLnBrk="0" hangingPunct="0">
          <a:lnSpc>
            <a:spcPct val="100000"/>
          </a:lnSpc>
          <a:spcBef>
            <a:spcPct val="50000"/>
          </a:spcBef>
          <a:spcAft>
            <a:spcPct val="0"/>
          </a:spcAft>
          <a:buClrTx/>
          <a:buSzTx/>
          <a:buFontTx/>
          <a:buNone/>
          <a:tabLst/>
          <a:defRPr kumimoji="0" lang="it-IT" sz="1800" b="0" i="0" u="sng" strike="noStrike" cap="none" normalizeH="0" baseline="0" smtClean="0">
            <a:ln>
              <a:noFill/>
            </a:ln>
            <a:solidFill>
              <a:schemeClr val="tx1"/>
            </a:solidFill>
            <a:effectLst/>
            <a:latin typeface="Arial" pitchFamily="34" charset="0"/>
            <a:cs typeface="Arial" pitchFamily="34" charset="0"/>
          </a:defRPr>
        </a:defPPr>
      </a:lstStyle>
    </a:lnDef>
    <a:txDef>
      <a:spPr>
        <a:noFill/>
      </a:spPr>
      <a:bodyPr wrap="square" rtlCol="0">
        <a:spAutoFit/>
      </a:bodyPr>
      <a:lstStyle>
        <a:defPPr>
          <a:defRPr sz="900" u="none" dirty="0" smtClean="0"/>
        </a:defPPr>
      </a:lstStyle>
    </a:txDef>
  </a:objectDefaults>
  <a:extraClrSchemeLst>
    <a:extraClrScheme>
      <a:clrScheme name="Master_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PP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_PPT 13">
        <a:dk1>
          <a:srgbClr val="002060"/>
        </a:dk1>
        <a:lt1>
          <a:srgbClr val="FFFFFF"/>
        </a:lt1>
        <a:dk2>
          <a:srgbClr val="B1910B"/>
        </a:dk2>
        <a:lt2>
          <a:srgbClr val="33CCFF"/>
        </a:lt2>
        <a:accent1>
          <a:srgbClr val="D8C95A"/>
        </a:accent1>
        <a:accent2>
          <a:srgbClr val="614425"/>
        </a:accent2>
        <a:accent3>
          <a:srgbClr val="FFFFFF"/>
        </a:accent3>
        <a:accent4>
          <a:srgbClr val="001A51"/>
        </a:accent4>
        <a:accent5>
          <a:srgbClr val="E9E1B5"/>
        </a:accent5>
        <a:accent6>
          <a:srgbClr val="573D20"/>
        </a:accent6>
        <a:hlink>
          <a:srgbClr val="005986"/>
        </a:hlink>
        <a:folHlink>
          <a:srgbClr val="99CC00"/>
        </a:folHlink>
      </a:clrScheme>
      <a:clrMap bg1="lt1" tx1="dk1" bg2="lt2" tx2="dk2" accent1="accent1" accent2="accent2" accent3="accent3" accent4="accent4" accent5="accent5" accent6="accent6" hlink="hlink" folHlink="folHlink"/>
    </a:extraClrScheme>
    <a:extraClrScheme>
      <a:clrScheme name="Master_PPT 14">
        <a:dk1>
          <a:srgbClr val="4D4D4D"/>
        </a:dk1>
        <a:lt1>
          <a:srgbClr val="FFFFFF"/>
        </a:lt1>
        <a:dk2>
          <a:srgbClr val="B1910B"/>
        </a:dk2>
        <a:lt2>
          <a:srgbClr val="33CCFF"/>
        </a:lt2>
        <a:accent1>
          <a:srgbClr val="D8C95A"/>
        </a:accent1>
        <a:accent2>
          <a:srgbClr val="614425"/>
        </a:accent2>
        <a:accent3>
          <a:srgbClr val="FFFFFF"/>
        </a:accent3>
        <a:accent4>
          <a:srgbClr val="404040"/>
        </a:accent4>
        <a:accent5>
          <a:srgbClr val="E9E1B5"/>
        </a:accent5>
        <a:accent6>
          <a:srgbClr val="573D20"/>
        </a:accent6>
        <a:hlink>
          <a:srgbClr val="005986"/>
        </a:hlink>
        <a:folHlink>
          <a:srgbClr val="99CC00"/>
        </a:folHlink>
      </a:clrScheme>
      <a:clrMap bg1="lt1" tx1="dk1" bg2="lt2" tx2="dk2" accent1="accent1" accent2="accent2" accent3="accent3" accent4="accent4" accent5="accent5" accent6="accent6" hlink="hlink" folHlink="folHlink"/>
    </a:extraClrScheme>
    <a:extraClrScheme>
      <a:clrScheme name="Master_PPT 15">
        <a:dk1>
          <a:srgbClr val="145296"/>
        </a:dk1>
        <a:lt1>
          <a:srgbClr val="FFFFFF"/>
        </a:lt1>
        <a:dk2>
          <a:srgbClr val="44A371"/>
        </a:dk2>
        <a:lt2>
          <a:srgbClr val="007638"/>
        </a:lt2>
        <a:accent1>
          <a:srgbClr val="77C69D"/>
        </a:accent1>
        <a:accent2>
          <a:srgbClr val="5183B9"/>
        </a:accent2>
        <a:accent3>
          <a:srgbClr val="FFFFFF"/>
        </a:accent3>
        <a:accent4>
          <a:srgbClr val="0F457F"/>
        </a:accent4>
        <a:accent5>
          <a:srgbClr val="BDDFCC"/>
        </a:accent5>
        <a:accent6>
          <a:srgbClr val="4976A7"/>
        </a:accent6>
        <a:hlink>
          <a:srgbClr val="DEB407"/>
        </a:hlink>
        <a:folHlink>
          <a:srgbClr val="7FA7D3"/>
        </a:folHlink>
      </a:clrScheme>
      <a:clrMap bg1="lt1" tx1="dk1" bg2="lt2" tx2="dk2" accent1="accent1" accent2="accent2" accent3="accent3" accent4="accent4" accent5="accent5" accent6="accent6" hlink="hlink" folHlink="folHlink"/>
    </a:extraClrScheme>
    <a:extraClrScheme>
      <a:clrScheme name="Master_PPT 16">
        <a:dk1>
          <a:srgbClr val="4D4D4D"/>
        </a:dk1>
        <a:lt1>
          <a:srgbClr val="FFFFFF"/>
        </a:lt1>
        <a:dk2>
          <a:srgbClr val="A4A4A4"/>
        </a:dk2>
        <a:lt2>
          <a:srgbClr val="DEB407"/>
        </a:lt2>
        <a:accent1>
          <a:srgbClr val="BCD8F6"/>
        </a:accent1>
        <a:accent2>
          <a:srgbClr val="7FA7D3"/>
        </a:accent2>
        <a:accent3>
          <a:srgbClr val="FFFFFF"/>
        </a:accent3>
        <a:accent4>
          <a:srgbClr val="404040"/>
        </a:accent4>
        <a:accent5>
          <a:srgbClr val="DAE9FA"/>
        </a:accent5>
        <a:accent6>
          <a:srgbClr val="7297BF"/>
        </a:accent6>
        <a:hlink>
          <a:srgbClr val="5183B9"/>
        </a:hlink>
        <a:folHlink>
          <a:srgbClr val="1452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Master_PPT">
  <a:themeElements>
    <a:clrScheme name="Master_PPT 16">
      <a:dk1>
        <a:srgbClr val="4D4D4D"/>
      </a:dk1>
      <a:lt1>
        <a:srgbClr val="FFFFFF"/>
      </a:lt1>
      <a:dk2>
        <a:srgbClr val="A4A4A4"/>
      </a:dk2>
      <a:lt2>
        <a:srgbClr val="DEB407"/>
      </a:lt2>
      <a:accent1>
        <a:srgbClr val="BCD8F6"/>
      </a:accent1>
      <a:accent2>
        <a:srgbClr val="7FA7D3"/>
      </a:accent2>
      <a:accent3>
        <a:srgbClr val="FFFFFF"/>
      </a:accent3>
      <a:accent4>
        <a:srgbClr val="404040"/>
      </a:accent4>
      <a:accent5>
        <a:srgbClr val="DAE9FA"/>
      </a:accent5>
      <a:accent6>
        <a:srgbClr val="7297BF"/>
      </a:accent6>
      <a:hlink>
        <a:srgbClr val="5183B9"/>
      </a:hlink>
      <a:folHlink>
        <a:srgbClr val="145296"/>
      </a:folHlink>
    </a:clrScheme>
    <a:fontScheme name="Master_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9A2B3"/>
        </a:solidFill>
        <a:ln w="9525" cap="flat" cmpd="sng" algn="ctr">
          <a:solidFill>
            <a:srgbClr val="79A2B3"/>
          </a:solidFill>
          <a:prstDash val="solid"/>
          <a:round/>
          <a:headEnd type="none" w="med" len="med"/>
          <a:tailEnd type="none" w="med" len="med"/>
        </a:ln>
        <a:effectLst/>
      </a:spPr>
      <a:bodyPr vert="horz" wrap="square" lIns="91440" tIns="91440" rIns="91440" bIns="9144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400" b="1"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79A2B3"/>
        </a:solidFill>
        <a:ln w="9525" cap="flat" cmpd="sng" algn="ctr">
          <a:solidFill>
            <a:srgbClr val="79A2B3"/>
          </a:solidFill>
          <a:prstDash val="solid"/>
          <a:round/>
          <a:headEnd type="none" w="med" len="med"/>
          <a:tailEnd type="none" w="med" len="med"/>
        </a:ln>
        <a:effectLst/>
      </a:spPr>
      <a:bodyPr vert="horz" wrap="square" lIns="91440" tIns="91440" rIns="91440" bIns="9144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400" b="1"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Master_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PP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_PPT 13">
        <a:dk1>
          <a:srgbClr val="002060"/>
        </a:dk1>
        <a:lt1>
          <a:srgbClr val="FFFFFF"/>
        </a:lt1>
        <a:dk2>
          <a:srgbClr val="B1910B"/>
        </a:dk2>
        <a:lt2>
          <a:srgbClr val="33CCFF"/>
        </a:lt2>
        <a:accent1>
          <a:srgbClr val="D8C95A"/>
        </a:accent1>
        <a:accent2>
          <a:srgbClr val="614425"/>
        </a:accent2>
        <a:accent3>
          <a:srgbClr val="FFFFFF"/>
        </a:accent3>
        <a:accent4>
          <a:srgbClr val="001A51"/>
        </a:accent4>
        <a:accent5>
          <a:srgbClr val="E9E1B5"/>
        </a:accent5>
        <a:accent6>
          <a:srgbClr val="573D20"/>
        </a:accent6>
        <a:hlink>
          <a:srgbClr val="005986"/>
        </a:hlink>
        <a:folHlink>
          <a:srgbClr val="99CC00"/>
        </a:folHlink>
      </a:clrScheme>
      <a:clrMap bg1="lt1" tx1="dk1" bg2="lt2" tx2="dk2" accent1="accent1" accent2="accent2" accent3="accent3" accent4="accent4" accent5="accent5" accent6="accent6" hlink="hlink" folHlink="folHlink"/>
    </a:extraClrScheme>
    <a:extraClrScheme>
      <a:clrScheme name="Master_PPT 14">
        <a:dk1>
          <a:srgbClr val="4D4D4D"/>
        </a:dk1>
        <a:lt1>
          <a:srgbClr val="FFFFFF"/>
        </a:lt1>
        <a:dk2>
          <a:srgbClr val="B1910B"/>
        </a:dk2>
        <a:lt2>
          <a:srgbClr val="33CCFF"/>
        </a:lt2>
        <a:accent1>
          <a:srgbClr val="D8C95A"/>
        </a:accent1>
        <a:accent2>
          <a:srgbClr val="614425"/>
        </a:accent2>
        <a:accent3>
          <a:srgbClr val="FFFFFF"/>
        </a:accent3>
        <a:accent4>
          <a:srgbClr val="404040"/>
        </a:accent4>
        <a:accent5>
          <a:srgbClr val="E9E1B5"/>
        </a:accent5>
        <a:accent6>
          <a:srgbClr val="573D20"/>
        </a:accent6>
        <a:hlink>
          <a:srgbClr val="005986"/>
        </a:hlink>
        <a:folHlink>
          <a:srgbClr val="99CC00"/>
        </a:folHlink>
      </a:clrScheme>
      <a:clrMap bg1="lt1" tx1="dk1" bg2="lt2" tx2="dk2" accent1="accent1" accent2="accent2" accent3="accent3" accent4="accent4" accent5="accent5" accent6="accent6" hlink="hlink" folHlink="folHlink"/>
    </a:extraClrScheme>
    <a:extraClrScheme>
      <a:clrScheme name="Master_PPT 15">
        <a:dk1>
          <a:srgbClr val="145296"/>
        </a:dk1>
        <a:lt1>
          <a:srgbClr val="FFFFFF"/>
        </a:lt1>
        <a:dk2>
          <a:srgbClr val="44A371"/>
        </a:dk2>
        <a:lt2>
          <a:srgbClr val="007638"/>
        </a:lt2>
        <a:accent1>
          <a:srgbClr val="77C69D"/>
        </a:accent1>
        <a:accent2>
          <a:srgbClr val="5183B9"/>
        </a:accent2>
        <a:accent3>
          <a:srgbClr val="FFFFFF"/>
        </a:accent3>
        <a:accent4>
          <a:srgbClr val="0F457F"/>
        </a:accent4>
        <a:accent5>
          <a:srgbClr val="BDDFCC"/>
        </a:accent5>
        <a:accent6>
          <a:srgbClr val="4976A7"/>
        </a:accent6>
        <a:hlink>
          <a:srgbClr val="DEB407"/>
        </a:hlink>
        <a:folHlink>
          <a:srgbClr val="7FA7D3"/>
        </a:folHlink>
      </a:clrScheme>
      <a:clrMap bg1="lt1" tx1="dk1" bg2="lt2" tx2="dk2" accent1="accent1" accent2="accent2" accent3="accent3" accent4="accent4" accent5="accent5" accent6="accent6" hlink="hlink" folHlink="folHlink"/>
    </a:extraClrScheme>
    <a:extraClrScheme>
      <a:clrScheme name="Master_PPT 16">
        <a:dk1>
          <a:srgbClr val="4D4D4D"/>
        </a:dk1>
        <a:lt1>
          <a:srgbClr val="FFFFFF"/>
        </a:lt1>
        <a:dk2>
          <a:srgbClr val="A4A4A4"/>
        </a:dk2>
        <a:lt2>
          <a:srgbClr val="DEB407"/>
        </a:lt2>
        <a:accent1>
          <a:srgbClr val="BCD8F6"/>
        </a:accent1>
        <a:accent2>
          <a:srgbClr val="7FA7D3"/>
        </a:accent2>
        <a:accent3>
          <a:srgbClr val="FFFFFF"/>
        </a:accent3>
        <a:accent4>
          <a:srgbClr val="404040"/>
        </a:accent4>
        <a:accent5>
          <a:srgbClr val="DAE9FA"/>
        </a:accent5>
        <a:accent6>
          <a:srgbClr val="7297BF"/>
        </a:accent6>
        <a:hlink>
          <a:srgbClr val="5183B9"/>
        </a:hlink>
        <a:folHlink>
          <a:srgbClr val="14529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47843</TotalTime>
  <Words>1311</Words>
  <Application>Microsoft Office PowerPoint</Application>
  <PresentationFormat>A4 Paper (210x297 mm)</PresentationFormat>
  <Paragraphs>245</Paragraphs>
  <Slides>6</Slides>
  <Notes>3</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1_Master_PPT</vt:lpstr>
      <vt:lpstr>Master_PPT</vt:lpstr>
      <vt:lpstr>2_Master_PPT</vt:lpstr>
      <vt:lpstr>PowerPoint Presentation</vt:lpstr>
      <vt:lpstr>PowerPoint Presentation</vt:lpstr>
      <vt:lpstr>PowerPoint Presentation</vt:lpstr>
      <vt:lpstr>Banca IMI selected corporate DCM credentials</vt:lpstr>
      <vt:lpstr>PowerPoint Presentation</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PC-2003</dc:creator>
  <cp:lastModifiedBy>CONFORTI EUGENIO</cp:lastModifiedBy>
  <cp:revision>2528</cp:revision>
  <cp:lastPrinted>2014-07-17T16:06:22Z</cp:lastPrinted>
  <dcterms:created xsi:type="dcterms:W3CDTF">2011-02-16T09:55:33Z</dcterms:created>
  <dcterms:modified xsi:type="dcterms:W3CDTF">2014-10-13T14:12:04Z</dcterms:modified>
</cp:coreProperties>
</file>